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9FC0D09-AE0A-4DAD-A999-B02018D6BEF5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TestPresentation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Great Presentation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Folie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folien text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LibreOffice/5.2.5.1$Windows_x86 LibreOffice_project/0312e1a284a7d50ca85a365c316c7abbf20a4d22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2021-01-31T00:07:15Z</dcterms:created>
  <dc:creator/>
  <dc:description/>
  <dc:language>de-DE</dc:language>
  <cp:lastModifiedBy/>
  <dcterms:modified xsi:type="dcterms:W3CDTF">2021-01-31T00:11:03Z</dcterms:modified>
  <cp:revision>1</cp:revision>
  <dc:subject/>
  <dc:title/>
</cp:coreProperties>
</file>