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1fe0d97c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1fe0d97c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1fe0d97c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1fe0d97c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fe0d97c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1fe0d97c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1fe0d97c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1fe0d97c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fe0d97c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1fe0d97c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1fe0d97c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1fe0d97c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1fe0d97c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1fe0d97c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1fe0d97c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1fe0d97c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1fe0d97c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1fe0d97c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1fe0d97c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1fe0d97c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avidwan08/Mushroom-Classification-Modeling-and-Analysis-Project" TargetMode="External"/><Relationship Id="rId4" Type="http://schemas.openxmlformats.org/officeDocument/2006/relationships/hyperlink" Target="https://www.kaggle.com/datasets/uciml/mushroom-classification" TargetMode="External"/><Relationship Id="rId5" Type="http://schemas.openxmlformats.org/officeDocument/2006/relationships/hyperlink" Target="https://americanmushrooms.com/edibles3.htm" TargetMode="External"/><Relationship Id="rId6" Type="http://schemas.openxmlformats.org/officeDocument/2006/relationships/hyperlink" Target="https://www.wildfooduk.com/mushroom-guide/destroying-angel/" TargetMode="External"/><Relationship Id="rId7" Type="http://schemas.openxmlformats.org/officeDocument/2006/relationships/hyperlink" Target="https://www.allrecipes.com/article/what-are-morel-mushrooms/" TargetMode="External"/><Relationship Id="rId8" Type="http://schemas.openxmlformats.org/officeDocument/2006/relationships/hyperlink" Target="https://www.manisteenews.com/news/article/Don-t-get-fooled-by-these-morel-look-alikes-17062084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369047"/>
            <a:ext cx="53613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2"/>
              <a:t>Mushroom Classification</a:t>
            </a:r>
            <a:endParaRPr sz="40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7">
                <a:latin typeface="Calibri"/>
                <a:ea typeface="Calibri"/>
                <a:cs typeface="Calibri"/>
                <a:sym typeface="Calibri"/>
              </a:rPr>
              <a:t>Is it edible? Or is it poisonous?</a:t>
            </a:r>
            <a:endParaRPr sz="2377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Project by David Wan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30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262800"/>
            <a:ext cx="75057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Understand characteristics of poisonous mushrooms (i.e. white spore markings, white gills, bright red cap colors, etc.)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Stick to supermarkets and grocery stores if using mushrooms for culinary purposes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 not eat any mushrooms in your backyard or local parks; more often than not, they are poisonous!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If planning on consuming wild mushrooms, always have a mushroom expert on hand to make the final determination on mushroom classification.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333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081650"/>
            <a:ext cx="75057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GitHub repository: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https://github.com/davidwan08/Mushroom-Classification-Modeling-and-Analysis-Project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Kaggle dataset: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https://www.kaggle.com/datasets/uciml/mushroom-classification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Puffball image link: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https://americanmushrooms.com/edibles3.htm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/>
              <a:t>Destroying Angel image link: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https://www.wildfooduk.com/mushroom-guide/destroying-angel/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/>
              <a:t>Morels image link: </a:t>
            </a:r>
            <a:r>
              <a:rPr lang="en" sz="1600" u="sng">
                <a:solidFill>
                  <a:schemeClr val="hlink"/>
                </a:solidFill>
                <a:hlinkClick r:id="rId7"/>
              </a:rPr>
              <a:t>https://www.allrecipes.com/article/what-are-morel-mushrooms/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/>
              <a:t>False Morels image link: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https://www.manisteenews.com/news/article/Don-t-get-fooled-by-these-morel-look-alikes-17062084.php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mushroom enthusiasts out in the wild, how can you tell whether a mushroom could potentially be edible or poisonous?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Edible vs Poisonous?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850" y="1138030"/>
            <a:ext cx="3582250" cy="26848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4808725" y="4086200"/>
            <a:ext cx="409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Source: https://www.wildfooduk.com/mushroom-guide/destroying-angel/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25" y="1137137"/>
            <a:ext cx="3582250" cy="2686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819150" y="4086200"/>
            <a:ext cx="316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https://americanmushrooms.com/edibles3.htm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Edible vs Poisonous?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6694" r="6694" t="0"/>
          <a:stretch/>
        </p:blipFill>
        <p:spPr>
          <a:xfrm>
            <a:off x="4987850" y="1138030"/>
            <a:ext cx="3582249" cy="26848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4572000" y="4086200"/>
            <a:ext cx="428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https://www.manisteenews.com/news/article/Don-t-get-fooled-by-these-morel-look-alikes-17062084.php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5562" r="5571" t="0"/>
          <a:stretch/>
        </p:blipFill>
        <p:spPr>
          <a:xfrm>
            <a:off x="608725" y="1137137"/>
            <a:ext cx="3582250" cy="268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418200" y="4086200"/>
            <a:ext cx="396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https://www.allrecipes.com/article/what-are-morel-mushrooms/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Source of dataset from Kaggle, courtesy of UCI Machine Learning repository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characteristics of mushrooms to identify whether they are edible or poisonous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Find correlations of certain features of mushrooms to help classify mushrooms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Employ machine learning modeling to make the most optimal predictions on classification of mushrooms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Mushroom Ring Counts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350" y="1048025"/>
            <a:ext cx="5949575" cy="35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Mushroom Habitat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50" y="1125950"/>
            <a:ext cx="5524549" cy="3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by Mushroom Cap Shape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25" y="1031400"/>
            <a:ext cx="6368075" cy="37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257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Strengths/Limitations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061975"/>
            <a:ext cx="75057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Model performed very well with near-perfect accuracy in identification of features that would allow classification of mushrooms as either edible or poisonous.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Large variety of mushrooms in the dataset made the modeling process reliable!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However, model does not take into account any potential mutations in the mushroom structure and characteristics.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importantly, one small mistake by an amateur in feature identification for mushroom classification can mean the difference between life and death situations.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Mistaking poisonous mushrooms for edible ones may result in seizures, hallucinations, and possible even death!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in doubt, do not attempt to consume wild mushrooms!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