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303" r:id="rId3"/>
    <p:sldId id="301" r:id="rId4"/>
    <p:sldId id="290" r:id="rId5"/>
    <p:sldId id="302" r:id="rId6"/>
    <p:sldId id="304" r:id="rId7"/>
    <p:sldId id="305" r:id="rId8"/>
    <p:sldId id="309" r:id="rId9"/>
    <p:sldId id="307" r:id="rId10"/>
    <p:sldId id="310" r:id="rId11"/>
    <p:sldId id="311" r:id="rId12"/>
    <p:sldId id="312" r:id="rId13"/>
    <p:sldId id="313" r:id="rId14"/>
    <p:sldId id="314" r:id="rId15"/>
    <p:sldId id="25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467CDD-8ED6-FCAC-4A19-094F43345ADA}" v="6" dt="2020-08-18T15:11:39.513"/>
    <p1510:client id="{96E2EF65-031A-69F2-2627-4B213C2092DE}" v="10" dt="2020-08-04T20:34:00.045"/>
    <p1510:client id="{B2093CB6-FF05-4DAF-8142-D65FB9D3F397}" v="422" dt="2020-08-05T06:05:01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0D3C391-3897-074C-864D-CAFE3D5693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8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72DDA-A584-6B46-A560-688E1F71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3362D3-564D-7549-9D16-10336095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C51EB-B6A2-5740-86EB-E94701D4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3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30DC-CEDA-2048-A624-E5577499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81B46-A209-6F4D-9D7D-5D8EF8070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9D9A9-BE06-B745-8C8D-67D0BFE21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86569-079C-8549-833D-A5262A344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3D00D-70A8-5A42-8A68-0AF3D8BC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9CEF6-2954-C64A-9B5A-98C9BCFD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30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7DCC-07DA-E949-A41C-6CD95C0D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59510-4022-7E48-B596-B0414B102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0C91E-E2F8-C04D-AAA4-F34A42136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ECC09-0D37-D14E-AEF0-20F22090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8AC3B-628B-D444-961D-AADB5A2A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DAA6D-1A67-D447-80AE-17DC79DA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61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13541-3528-C54D-9E26-20219DF7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85721-EABA-8D46-9D7A-25DCED61F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FADEF-E9CB-9349-8FE0-7171A12F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1ABC0-7BE0-4648-83D0-2A0F7954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50B74-8E24-FE47-B445-13026054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63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E54C0F-928C-AE48-99B1-304BD83B4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5E100-B826-D24B-8BCD-A6D840CAB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CC1C7-E0CD-7D46-B4E1-F6B35522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02BD0-52E5-0F41-A55E-553052E4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BA869-4AF0-F644-B7DF-1C5D99D7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25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C79BF-C0B0-7042-917E-C9B7AAE1B23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" y="1493838"/>
            <a:ext cx="7117245" cy="43735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BAEADE6-9E57-A544-B182-5EBA704A9A9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332066" y="1493632"/>
            <a:ext cx="3174134" cy="437356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22">
            <a:extLst>
              <a:ext uri="{FF2B5EF4-FFF2-40B4-BE49-F238E27FC236}">
                <a16:creationId xmlns:a16="http://schemas.microsoft.com/office/drawing/2014/main" id="{156AE396-3E6E-B043-9C58-BEFF88B3A2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2630" y="958499"/>
            <a:ext cx="10508456" cy="3139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51B3241-DB0C-C342-942E-0E3B615EC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47472"/>
            <a:ext cx="10508166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5183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9A70E1F-27EE-0A48-9119-8B7B8B041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015" y="1494263"/>
            <a:ext cx="3358005" cy="43731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6FA3A19-6FFC-E347-8838-08A859B96E6A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8139081" y="1494263"/>
            <a:ext cx="3358005" cy="43731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07700236-C7F0-3D4F-8893-B8752EAAC329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417942" y="1494263"/>
            <a:ext cx="3358005" cy="43731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A160204-9FEC-B34D-8353-3B1E08DD0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47472"/>
            <a:ext cx="10508166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2">
            <a:extLst>
              <a:ext uri="{FF2B5EF4-FFF2-40B4-BE49-F238E27FC236}">
                <a16:creationId xmlns:a16="http://schemas.microsoft.com/office/drawing/2014/main" id="{5AA4CC19-3685-624A-93B7-D2C7482132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2920" y="958499"/>
            <a:ext cx="10508456" cy="3139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093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6E424B5-E66D-A642-8144-587A4056D2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7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1C1D326-BB5D-DB44-BD3D-CB79D18A13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6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C6D3-D2E8-CB41-94C2-9CCC0CDA2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3F22D-DC38-FC48-AF27-DBF5DA3D9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E349A-4CDF-6C44-AAA6-779A122E1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4202E-AFD7-4346-B989-92ECF16D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6E963-B9E6-F449-9AD7-1A427329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5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24E6-FD35-5344-B096-6402F008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506CC-9800-2A4A-937F-7050F558C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D5D2C-F9B1-D246-9639-851B83E5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AE7EA-1E3A-D94D-B1D2-0CE4354C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CEC4F-CD4A-074B-AF66-EC8A7F79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0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0688-DD92-9943-84E2-D1C7348CC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18772-AFFF-2E44-B112-A8829FF44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C20D1-F382-E047-BD6E-E821A18F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64C23-EB60-B64F-BD56-2736493C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C261C-B006-274F-97A2-DDB81A06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8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CEE5-ECC2-C34D-921B-4910BCF1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AE6C2-473C-884D-98CC-22F3980C9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10E41-DAFA-8D44-A811-B6F00D1AB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ED87A-A44A-D943-A9F6-45C101936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6D7B0-3736-9F48-8C12-343F4894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7BCF5-F602-194C-9182-ABCD9A23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1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78B3-B81D-A94B-887D-AA3BCD5A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04E6B-5FC9-C94E-8938-82EA08080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A4408-6DDC-894A-A92C-44C7725D4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DBDFC-6932-0F49-AC0F-B83C496DB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8CA63-D6A0-CD40-8A09-CD7D29F34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DFC31-AB4A-764F-AE33-ADD2841C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5C095-B961-DA41-853A-0787197B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545B4-1E2D-BD4B-B63F-962CD41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6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BBD9-42F8-2548-A429-5A6FFB89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0C8A3C-62E3-6243-B3A0-5A50F056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E7A14-FBA0-2F4B-8266-30B92BDE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F83B1-9659-1C43-9CF3-17DACFAA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8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720D2-91CE-044F-A8ED-BD107AF78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9144B-E297-7342-91F4-A0B0E7863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2342E-CED4-0948-9028-835746FB5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0C286-2EAD-1943-B258-A40FB6B7C06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7D762-EA8D-C74D-9BAD-4C8B0B22B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7BDC2-4FB1-2043-805D-6668956B4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4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5F23E-7A46-DC47-920B-170289A4D3F0}"/>
              </a:ext>
            </a:extLst>
          </p:cNvPr>
          <p:cNvSpPr txBox="1">
            <a:spLocks/>
          </p:cNvSpPr>
          <p:nvPr/>
        </p:nvSpPr>
        <p:spPr>
          <a:xfrm>
            <a:off x="559904" y="38128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Darren Shepherd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BF4BF05-40E6-0F4A-9D20-896B4EE3D1BC}"/>
              </a:ext>
            </a:extLst>
          </p:cNvPr>
          <p:cNvSpPr txBox="1">
            <a:spLocks/>
          </p:cNvSpPr>
          <p:nvPr/>
        </p:nvSpPr>
        <p:spPr>
          <a:xfrm>
            <a:off x="559904" y="26244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bg1"/>
                </a:solidFill>
                <a:latin typeface="Arial"/>
                <a:cs typeface="Arial"/>
              </a:rPr>
              <a:t>Running k3s, Lightweight Kubernetes, in Production for the Edge and Beyond</a:t>
            </a:r>
          </a:p>
        </p:txBody>
      </p:sp>
    </p:spTree>
    <p:extLst>
      <p:ext uri="{BB962C8B-B14F-4D97-AF65-F5344CB8AC3E}">
        <p14:creationId xmlns:p14="http://schemas.microsoft.com/office/powerpoint/2010/main" val="3890525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34FB-F505-D740-9FE6-456A0DEA663B}"/>
              </a:ext>
            </a:extLst>
          </p:cNvPr>
          <p:cNvSpPr txBox="1">
            <a:spLocks/>
          </p:cNvSpPr>
          <p:nvPr/>
        </p:nvSpPr>
        <p:spPr>
          <a:xfrm>
            <a:off x="403682" y="-173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DA2F3D-00D7-1E4A-92B3-332936355318}"/>
              </a:ext>
            </a:extLst>
          </p:cNvPr>
          <p:cNvSpPr txBox="1">
            <a:spLocks/>
          </p:cNvSpPr>
          <p:nvPr/>
        </p:nvSpPr>
        <p:spPr>
          <a:xfrm>
            <a:off x="403682" y="1272472"/>
            <a:ext cx="10515600" cy="51595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Mostly 1, 2 or 3 node clusters.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 Node – Embedded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 Nodes – External DB (MySQL, Postgres, others coming soon)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3 Nodes – Embedded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etcd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(experimental on k3s master, GA this year)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Lots and Lots of clusters,1000’s,10000’s</a:t>
            </a:r>
          </a:p>
        </p:txBody>
      </p:sp>
    </p:spTree>
    <p:extLst>
      <p:ext uri="{BB962C8B-B14F-4D97-AF65-F5344CB8AC3E}">
        <p14:creationId xmlns:p14="http://schemas.microsoft.com/office/powerpoint/2010/main" val="51729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34FB-F505-D740-9FE6-456A0DEA663B}"/>
              </a:ext>
            </a:extLst>
          </p:cNvPr>
          <p:cNvSpPr txBox="1">
            <a:spLocks/>
          </p:cNvSpPr>
          <p:nvPr/>
        </p:nvSpPr>
        <p:spPr>
          <a:xfrm>
            <a:off x="403682" y="-173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 – Keep it simple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DA2F3D-00D7-1E4A-92B3-332936355318}"/>
              </a:ext>
            </a:extLst>
          </p:cNvPr>
          <p:cNvSpPr txBox="1">
            <a:spLocks/>
          </p:cNvSpPr>
          <p:nvPr/>
        </p:nvSpPr>
        <p:spPr>
          <a:xfrm>
            <a:off x="403682" y="1280493"/>
            <a:ext cx="10515600" cy="51595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go overboard using k8s features. Less is more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Leverage host paths for persistence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Ideally treat k8s as a stateless thing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Explicit node scheduling, or always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DaemonSet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know exactly the number of nodes you have, plan for it</a:t>
            </a:r>
          </a:p>
        </p:txBody>
      </p:sp>
    </p:spTree>
    <p:extLst>
      <p:ext uri="{BB962C8B-B14F-4D97-AF65-F5344CB8AC3E}">
        <p14:creationId xmlns:p14="http://schemas.microsoft.com/office/powerpoint/2010/main" val="77214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34FB-F505-D740-9FE6-456A0DEA663B}"/>
              </a:ext>
            </a:extLst>
          </p:cNvPr>
          <p:cNvSpPr txBox="1">
            <a:spLocks/>
          </p:cNvSpPr>
          <p:nvPr/>
        </p:nvSpPr>
        <p:spPr>
          <a:xfrm>
            <a:off x="403682" y="-173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 – Management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DA2F3D-00D7-1E4A-92B3-332936355318}"/>
              </a:ext>
            </a:extLst>
          </p:cNvPr>
          <p:cNvSpPr txBox="1">
            <a:spLocks/>
          </p:cNvSpPr>
          <p:nvPr/>
        </p:nvSpPr>
        <p:spPr>
          <a:xfrm>
            <a:off x="403682" y="1272472"/>
            <a:ext cx="10515600" cy="51595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with what you have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Managing k3s is mostly managing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k3s binary on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k3s config (a config file)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 to deploy (manifest folder)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could be as simple as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rsync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GitOps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maps very well to this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gitops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solutions don’t scale well for edge though.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Challenges/Gaps with edge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k8s tools won’t scale for edge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deal with bad network connections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still have a hardware, OS management problem</a:t>
            </a:r>
          </a:p>
        </p:txBody>
      </p:sp>
    </p:spTree>
    <p:extLst>
      <p:ext uri="{BB962C8B-B14F-4D97-AF65-F5344CB8AC3E}">
        <p14:creationId xmlns:p14="http://schemas.microsoft.com/office/powerpoint/2010/main" val="156033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34FB-F505-D740-9FE6-456A0DEA663B}"/>
              </a:ext>
            </a:extLst>
          </p:cNvPr>
          <p:cNvSpPr txBox="1">
            <a:spLocks/>
          </p:cNvSpPr>
          <p:nvPr/>
        </p:nvSpPr>
        <p:spPr>
          <a:xfrm>
            <a:off x="403682" y="-173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Clusters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DA2F3D-00D7-1E4A-92B3-332936355318}"/>
              </a:ext>
            </a:extLst>
          </p:cNvPr>
          <p:cNvSpPr txBox="1">
            <a:spLocks/>
          </p:cNvSpPr>
          <p:nvPr/>
        </p:nvSpPr>
        <p:spPr>
          <a:xfrm>
            <a:off x="403682" y="1272472"/>
            <a:ext cx="10515600" cy="51595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cluster dedicated to a single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very small (1-3 nodes) or very large (1000-5000)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well in the cloud (k3s supports out of tree cloud providers) or anywhere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dedicate resources for control plane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a managed database (like RDS) for the datastore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requirements are very minimal, use a cheap instance.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Extremely simple to automate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0DDE6-A15F-42EE-876F-7F0182849476}"/>
              </a:ext>
            </a:extLst>
          </p:cNvPr>
          <p:cNvSpPr txBox="1"/>
          <p:nvPr/>
        </p:nvSpPr>
        <p:spPr>
          <a:xfrm>
            <a:off x="2414954" y="5369169"/>
            <a:ext cx="8073292" cy="1398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67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34FB-F505-D740-9FE6-456A0DEA663B}"/>
              </a:ext>
            </a:extLst>
          </p:cNvPr>
          <p:cNvSpPr txBox="1">
            <a:spLocks/>
          </p:cNvSpPr>
          <p:nvPr/>
        </p:nvSpPr>
        <p:spPr>
          <a:xfrm>
            <a:off x="403682" y="-173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DA2F3D-00D7-1E4A-92B3-332936355318}"/>
              </a:ext>
            </a:extLst>
          </p:cNvPr>
          <p:cNvSpPr txBox="1">
            <a:spLocks/>
          </p:cNvSpPr>
          <p:nvPr/>
        </p:nvSpPr>
        <p:spPr>
          <a:xfrm>
            <a:off x="403682" y="1272472"/>
            <a:ext cx="10515600" cy="51595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 is to run quick tests for your application in k8s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Ephemeral clusters as part of a pipeline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part of the pipeline run k3s locally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manifests an put in ${k3s}/manifest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build images and run “docker save … &gt; ${k3s}/images/app.tar”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 for app to start, run tests.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k3s can run in rootless mode too (experimental)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Community is working on this flow for Windows too.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0DDE6-A15F-42EE-876F-7F0182849476}"/>
              </a:ext>
            </a:extLst>
          </p:cNvPr>
          <p:cNvSpPr txBox="1"/>
          <p:nvPr/>
        </p:nvSpPr>
        <p:spPr>
          <a:xfrm>
            <a:off x="2414954" y="5369169"/>
            <a:ext cx="8073292" cy="1398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14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193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34FB-F505-D740-9FE6-456A0DEA663B}"/>
              </a:ext>
            </a:extLst>
          </p:cNvPr>
          <p:cNvSpPr txBox="1">
            <a:spLocks/>
          </p:cNvSpPr>
          <p:nvPr/>
        </p:nvSpPr>
        <p:spPr>
          <a:xfrm>
            <a:off x="403682" y="-173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DA2F3D-00D7-1E4A-92B3-332936355318}"/>
              </a:ext>
            </a:extLst>
          </p:cNvPr>
          <p:cNvSpPr txBox="1">
            <a:spLocks/>
          </p:cNvSpPr>
          <p:nvPr/>
        </p:nvSpPr>
        <p:spPr>
          <a:xfrm>
            <a:off x="403682" y="1272472"/>
            <a:ext cx="10515600" cy="51595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 overview of k3s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some pointers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Cluster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 (CI/CD)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40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AA25A6-E9CC-9C4A-A1AA-FE6D866A2FF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56492" y="1400053"/>
            <a:ext cx="7116763" cy="43735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CTO and Co-Founder at Rancher Labs</a:t>
            </a:r>
          </a:p>
          <a:p>
            <a:r>
              <a:rPr lang="en-US" dirty="0">
                <a:cs typeface="Arial"/>
              </a:rPr>
              <a:t>@ibuildthecloud on</a:t>
            </a:r>
          </a:p>
          <a:p>
            <a:r>
              <a:rPr lang="en-US" dirty="0">
                <a:cs typeface="Arial"/>
              </a:rPr>
              <a:t>Creator of k3s (and other Rancher projects)</a:t>
            </a:r>
            <a:endParaRPr lang="en-US" dirty="0"/>
          </a:p>
          <a:p>
            <a:r>
              <a:rPr lang="en-US" dirty="0">
                <a:cs typeface="Arial"/>
              </a:rPr>
              <a:t>Been doing cloud orchestration for 10+ years.</a:t>
            </a:r>
          </a:p>
          <a:p>
            <a:endParaRPr lang="en-US" dirty="0">
              <a:cs typeface="Arial"/>
            </a:endParaRPr>
          </a:p>
        </p:txBody>
      </p:sp>
      <p:pic>
        <p:nvPicPr>
          <p:cNvPr id="2" name="Picture 2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EF9651E3-EFD8-43E1-9986-80FC589BB637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/>
          <a:srcRect l="13721" r="13721"/>
          <a:stretch/>
        </p:blipFill>
        <p:spPr>
          <a:xfrm>
            <a:off x="9018588" y="1493838"/>
            <a:ext cx="3173412" cy="437356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8E0AF7-761C-464C-9870-8672147E7B1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0405" y="1945849"/>
            <a:ext cx="498895" cy="419705"/>
          </a:xfrm>
          <a:prstGeom prst="rect">
            <a:avLst/>
          </a:prstGeom>
        </p:spPr>
      </p:pic>
      <p:pic>
        <p:nvPicPr>
          <p:cNvPr id="5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32E36466-8E1A-43BB-8210-14C84F2AA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918" y="1919164"/>
            <a:ext cx="476250" cy="4762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C7BF87A-7B78-4AEB-8186-B68560E8EB14}"/>
              </a:ext>
            </a:extLst>
          </p:cNvPr>
          <p:cNvSpPr txBox="1">
            <a:spLocks/>
          </p:cNvSpPr>
          <p:nvPr/>
        </p:nvSpPr>
        <p:spPr>
          <a:xfrm>
            <a:off x="403682" y="-173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Darren Shepherd – Speaker</a:t>
            </a:r>
          </a:p>
        </p:txBody>
      </p:sp>
    </p:spTree>
    <p:extLst>
      <p:ext uri="{BB962C8B-B14F-4D97-AF65-F5344CB8AC3E}">
        <p14:creationId xmlns:p14="http://schemas.microsoft.com/office/powerpoint/2010/main" val="120096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835C4B57-F2EF-45E0-8E4F-D4AA11960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2232" y="1226068"/>
            <a:ext cx="3419475" cy="81915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BCAFB2CC-0169-49FC-9B7E-5D9BCCCC18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5234" y="1129800"/>
            <a:ext cx="2733675" cy="10572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4D8C237-8BAF-4669-A118-1B58EC4F4FB0}"/>
              </a:ext>
            </a:extLst>
          </p:cNvPr>
          <p:cNvSpPr txBox="1"/>
          <p:nvPr/>
        </p:nvSpPr>
        <p:spPr>
          <a:xfrm>
            <a:off x="1683250" y="4443288"/>
            <a:ext cx="941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K3s is becoming a CNCF Sandbox Project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3B4AC7BA-B9C1-49FE-BAE6-F7C3CD31C0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61114" y="2814788"/>
            <a:ext cx="40005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9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E75C9-F332-457B-B876-502D070D4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015" y="1494263"/>
            <a:ext cx="3565823" cy="437313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cs typeface="Arial"/>
              </a:rPr>
              <a:t>Lightweight Kubernetes</a:t>
            </a:r>
            <a:endParaRPr lang="en-US" dirty="0"/>
          </a:p>
          <a:p>
            <a:r>
              <a:rPr lang="en-US" dirty="0">
                <a:solidFill>
                  <a:srgbClr val="3C3C3C"/>
                </a:solidFill>
                <a:cs typeface="Arial"/>
              </a:rPr>
              <a:t>Single Binary Size (~50mb)</a:t>
            </a:r>
          </a:p>
          <a:p>
            <a:r>
              <a:rPr lang="en-US" dirty="0">
                <a:solidFill>
                  <a:srgbClr val="3C3C3C"/>
                </a:solidFill>
                <a:cs typeface="Arial"/>
              </a:rPr>
              <a:t>Memory Size (~300mb)</a:t>
            </a:r>
          </a:p>
          <a:p>
            <a:r>
              <a:rPr lang="en-US" dirty="0">
                <a:solidFill>
                  <a:srgbClr val="3C3C3C"/>
                </a:solidFill>
                <a:cs typeface="Arial"/>
              </a:rPr>
              <a:t>Perfect for the Edge</a:t>
            </a:r>
          </a:p>
          <a:p>
            <a:r>
              <a:rPr lang="en-US" dirty="0">
                <a:solidFill>
                  <a:srgbClr val="3C3C3C"/>
                </a:solidFill>
                <a:cs typeface="Arial"/>
              </a:rPr>
              <a:t>Used just about everywhere</a:t>
            </a:r>
          </a:p>
          <a:p>
            <a:r>
              <a:rPr lang="en-US" dirty="0">
                <a:solidFill>
                  <a:srgbClr val="3C3C3C"/>
                </a:solidFill>
                <a:cs typeface="Arial"/>
              </a:rPr>
              <a:t>Low Cognitive Load (      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00ECBC-D2F7-453B-8A85-061A7218CC60}"/>
              </a:ext>
            </a:extLst>
          </p:cNvPr>
          <p:cNvSpPr>
            <a:spLocks noGrp="1"/>
          </p:cNvSpPr>
          <p:nvPr>
            <p:ph sz="half" idx="18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cs typeface="Arial"/>
              </a:rPr>
              <a:t>Kubernetes Distribution</a:t>
            </a:r>
            <a:endParaRPr lang="en-US" dirty="0"/>
          </a:p>
          <a:p>
            <a:r>
              <a:rPr lang="en-US" dirty="0">
                <a:cs typeface="Arial" panose="020B0604020202020204"/>
              </a:rPr>
              <a:t>Opinionated</a:t>
            </a:r>
          </a:p>
          <a:p>
            <a:r>
              <a:rPr lang="en-US" dirty="0">
                <a:cs typeface="Arial" panose="020B0604020202020204"/>
              </a:rPr>
              <a:t>Complete</a:t>
            </a:r>
          </a:p>
          <a:p>
            <a:r>
              <a:rPr lang="en-US" dirty="0">
                <a:cs typeface="Arial" panose="020B0604020202020204"/>
              </a:rPr>
              <a:t>Strong focus on simplicity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8F2C7C-55F1-4230-960F-B162DA0560E8}"/>
              </a:ext>
            </a:extLst>
          </p:cNvPr>
          <p:cNvSpPr>
            <a:spLocks noGrp="1"/>
          </p:cNvSpPr>
          <p:nvPr>
            <p:ph sz="half" idx="19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cs typeface="Arial"/>
              </a:rPr>
              <a:t>Designed for production</a:t>
            </a:r>
          </a:p>
          <a:p>
            <a:r>
              <a:rPr lang="en-US" dirty="0">
                <a:cs typeface="Arial"/>
              </a:rPr>
              <a:t>Fully CNCF Certified</a:t>
            </a:r>
            <a:endParaRPr lang="en-US" dirty="0"/>
          </a:p>
          <a:p>
            <a:r>
              <a:rPr lang="en-US" dirty="0">
                <a:cs typeface="Arial"/>
              </a:rPr>
              <a:t>Secure by default</a:t>
            </a:r>
          </a:p>
          <a:p>
            <a:r>
              <a:rPr lang="en-US" dirty="0">
                <a:cs typeface="Arial"/>
              </a:rPr>
              <a:t>Best practice defaults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B3205C-EE4F-A149-9DC5-52418A61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Arial"/>
              </a:rPr>
              <a:t>What is k3s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FA164E-4DA1-448C-9FC1-DEC116048D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9" descr="A picture containing food&#10;&#10;Description generated with very high confidence">
            <a:extLst>
              <a:ext uri="{FF2B5EF4-FFF2-40B4-BE49-F238E27FC236}">
                <a16:creationId xmlns:a16="http://schemas.microsoft.com/office/drawing/2014/main" id="{09DFB023-9DFD-4F53-BED7-21CF35EB5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91357" y="5026032"/>
            <a:ext cx="337704" cy="33770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BC86C1B-7165-4376-9DE3-2050D6F45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5733" y="3640015"/>
            <a:ext cx="821401" cy="109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34FB-F505-D740-9FE6-456A0DEA663B}"/>
              </a:ext>
            </a:extLst>
          </p:cNvPr>
          <p:cNvSpPr txBox="1">
            <a:spLocks/>
          </p:cNvSpPr>
          <p:nvPr/>
        </p:nvSpPr>
        <p:spPr>
          <a:xfrm>
            <a:off x="403682" y="-173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Points - Easy to Install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DA2F3D-00D7-1E4A-92B3-332936355318}"/>
              </a:ext>
            </a:extLst>
          </p:cNvPr>
          <p:cNvSpPr txBox="1">
            <a:spLocks/>
          </p:cNvSpPr>
          <p:nvPr/>
        </p:nvSpPr>
        <p:spPr>
          <a:xfrm>
            <a:off x="403682" y="1272472"/>
            <a:ext cx="10515600" cy="51595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easy to install and run.  Like really, really, really easy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binary, just copy it or whatever you want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“k3s server” &lt;- That’s a production ready single node cluster.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55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34FB-F505-D740-9FE6-456A0DEA663B}"/>
              </a:ext>
            </a:extLst>
          </p:cNvPr>
          <p:cNvSpPr txBox="1">
            <a:spLocks/>
          </p:cNvSpPr>
          <p:nvPr/>
        </p:nvSpPr>
        <p:spPr>
          <a:xfrm>
            <a:off x="403682" y="-173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 – Easy to Include Apps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DA2F3D-00D7-1E4A-92B3-332936355318}"/>
              </a:ext>
            </a:extLst>
          </p:cNvPr>
          <p:cNvSpPr txBox="1">
            <a:spLocks/>
          </p:cNvSpPr>
          <p:nvPr/>
        </p:nvSpPr>
        <p:spPr>
          <a:xfrm>
            <a:off x="403682" y="1272472"/>
            <a:ext cx="10515600" cy="51595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/var/lib/rancher/k3s/server/manifests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k8s manifest (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here gets loaded on start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/var/lib/rancher/k3s/agent/images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OCI or Docker image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tarball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loaded on start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HelmChart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built in Kind in k3s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0DDE6-A15F-42EE-876F-7F0182849476}"/>
              </a:ext>
            </a:extLst>
          </p:cNvPr>
          <p:cNvSpPr txBox="1"/>
          <p:nvPr/>
        </p:nvSpPr>
        <p:spPr>
          <a:xfrm>
            <a:off x="2414954" y="5369169"/>
            <a:ext cx="8073292" cy="1398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DD35D9-6FCF-4883-9198-77BB6B7AE3DA}"/>
              </a:ext>
            </a:extLst>
          </p:cNvPr>
          <p:cNvSpPr txBox="1"/>
          <p:nvPr/>
        </p:nvSpPr>
        <p:spPr>
          <a:xfrm>
            <a:off x="1703754" y="3905801"/>
            <a:ext cx="69791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apiVersion</a:t>
            </a:r>
            <a:r>
              <a:rPr lang="en-US" dirty="0"/>
              <a:t>: helm.cattle.io/v1</a:t>
            </a:r>
          </a:p>
          <a:p>
            <a:r>
              <a:rPr lang="en-US" dirty="0"/>
              <a:t>kind: </a:t>
            </a:r>
            <a:r>
              <a:rPr lang="en-US" dirty="0" err="1"/>
              <a:t>HelmChart</a:t>
            </a:r>
            <a:endParaRPr lang="en-US" dirty="0"/>
          </a:p>
          <a:p>
            <a:r>
              <a:rPr lang="en-US" dirty="0"/>
              <a:t>metadata:</a:t>
            </a:r>
          </a:p>
          <a:p>
            <a:r>
              <a:rPr lang="en-US" dirty="0"/>
              <a:t>  name: </a:t>
            </a:r>
            <a:r>
              <a:rPr lang="en-US" dirty="0" err="1"/>
              <a:t>traefik</a:t>
            </a:r>
            <a:endParaRPr lang="en-US" dirty="0"/>
          </a:p>
          <a:p>
            <a:r>
              <a:rPr lang="en-US" dirty="0"/>
              <a:t>  namespace: </a:t>
            </a:r>
            <a:r>
              <a:rPr lang="en-US" dirty="0" err="1"/>
              <a:t>kube</a:t>
            </a:r>
            <a:r>
              <a:rPr lang="en-US" dirty="0"/>
              <a:t>-system</a:t>
            </a:r>
          </a:p>
          <a:p>
            <a:r>
              <a:rPr lang="en-US" dirty="0"/>
              <a:t>spec:</a:t>
            </a:r>
          </a:p>
          <a:p>
            <a:r>
              <a:rPr lang="en-US" dirty="0"/>
              <a:t>  chart: stable/</a:t>
            </a:r>
            <a:r>
              <a:rPr lang="en-US" dirty="0" err="1"/>
              <a:t>traefik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valuesContent</a:t>
            </a:r>
            <a:r>
              <a:rPr lang="en-US" dirty="0"/>
              <a:t>: |-</a:t>
            </a:r>
          </a:p>
          <a:p>
            <a:r>
              <a:rPr lang="en-US" dirty="0"/>
              <a:t>    </a:t>
            </a:r>
            <a:r>
              <a:rPr lang="en-US" dirty="0" err="1"/>
              <a:t>rbac</a:t>
            </a:r>
            <a:r>
              <a:rPr lang="en-US" dirty="0"/>
              <a:t>:</a:t>
            </a:r>
          </a:p>
          <a:p>
            <a:r>
              <a:rPr lang="en-US" dirty="0"/>
              <a:t>      enabled: true</a:t>
            </a:r>
          </a:p>
        </p:txBody>
      </p:sp>
    </p:spTree>
    <p:extLst>
      <p:ext uri="{BB962C8B-B14F-4D97-AF65-F5344CB8AC3E}">
        <p14:creationId xmlns:p14="http://schemas.microsoft.com/office/powerpoint/2010/main" val="206782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34FB-F505-D740-9FE6-456A0DEA663B}"/>
              </a:ext>
            </a:extLst>
          </p:cNvPr>
          <p:cNvSpPr txBox="1">
            <a:spLocks/>
          </p:cNvSpPr>
          <p:nvPr/>
        </p:nvSpPr>
        <p:spPr>
          <a:xfrm>
            <a:off x="403682" y="-173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 – Minimal Ops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DA2F3D-00D7-1E4A-92B3-332936355318}"/>
              </a:ext>
            </a:extLst>
          </p:cNvPr>
          <p:cNvSpPr txBox="1">
            <a:spLocks/>
          </p:cNvSpPr>
          <p:nvPr/>
        </p:nvSpPr>
        <p:spPr>
          <a:xfrm>
            <a:off x="403682" y="1272472"/>
            <a:ext cx="10515600" cy="51595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k3s supports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MySQL, Postgres and SQL Server, Oracle coming soon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 get a managed DB.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Enabled by embedding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https://github.com/rancher/kine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etcd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External:  That’s your traditional setup (this is not fun)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Embedded: Included in k3s binary and managed by k3s (like Swarm)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0DDE6-A15F-42EE-876F-7F0182849476}"/>
              </a:ext>
            </a:extLst>
          </p:cNvPr>
          <p:cNvSpPr txBox="1"/>
          <p:nvPr/>
        </p:nvSpPr>
        <p:spPr>
          <a:xfrm>
            <a:off x="2414954" y="5369169"/>
            <a:ext cx="8073292" cy="1398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8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34FB-F505-D740-9FE6-456A0DEA663B}"/>
              </a:ext>
            </a:extLst>
          </p:cNvPr>
          <p:cNvSpPr txBox="1">
            <a:spLocks/>
          </p:cNvSpPr>
          <p:nvPr/>
        </p:nvSpPr>
        <p:spPr>
          <a:xfrm>
            <a:off x="403682" y="-173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DA2F3D-00D7-1E4A-92B3-332936355318}"/>
              </a:ext>
            </a:extLst>
          </p:cNvPr>
          <p:cNvSpPr txBox="1">
            <a:spLocks/>
          </p:cNvSpPr>
          <p:nvPr/>
        </p:nvSpPr>
        <p:spPr>
          <a:xfrm>
            <a:off x="403682" y="1272472"/>
            <a:ext cx="10515600" cy="51595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 we mean by edge?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Fairly powerful small devices (minimum 1gb memory)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Retail, Branch, Factory, Planes, Trains, and Automobiles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Wind turbines, Set Top Box, Drive Thru Menu, Your refrigerator, 	Probably your coffee machine, etc.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Why?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Application at the edge are getting more complicated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k8s brings better tools and consistency with cloud/datacenter.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7422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479F3A9-71F4-BD47-9A17-6F4619C5634D}" vid="{2B07143B-CE63-1844-B53E-9D0EDAD8FD9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4902</TotalTime>
  <Words>752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What is k3s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Contini</dc:creator>
  <cp:lastModifiedBy>Darren Shepherd</cp:lastModifiedBy>
  <cp:revision>10</cp:revision>
  <dcterms:created xsi:type="dcterms:W3CDTF">2020-06-01T17:37:55Z</dcterms:created>
  <dcterms:modified xsi:type="dcterms:W3CDTF">2020-08-18T15:11:41Z</dcterms:modified>
</cp:coreProperties>
</file>