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7" r:id="rId5"/>
    <p:sldId id="271" r:id="rId6"/>
    <p:sldId id="258" r:id="rId7"/>
    <p:sldId id="264" r:id="rId8"/>
    <p:sldId id="275" r:id="rId9"/>
    <p:sldId id="268" r:id="rId10"/>
    <p:sldId id="272" r:id="rId11"/>
    <p:sldId id="273" r:id="rId12"/>
    <p:sldId id="274" r:id="rId13"/>
    <p:sldId id="260" r:id="rId14"/>
    <p:sldId id="270" r:id="rId15"/>
    <p:sldId id="262" r:id="rId16"/>
    <p:sldId id="263" r:id="rId17"/>
    <p:sldId id="261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C91"/>
    <a:srgbClr val="898AF7"/>
    <a:srgbClr val="493FC4"/>
    <a:srgbClr val="23208B"/>
    <a:srgbClr val="0D0C8B"/>
    <a:srgbClr val="4138C5"/>
    <a:srgbClr val="4C41C4"/>
    <a:srgbClr val="453BC4"/>
    <a:srgbClr val="4A40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EB8F0-00D6-4655-8718-BA68DB6D9FE5}" v="190" dt="2020-10-18T22:50:28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2022" autoAdjust="0"/>
  </p:normalViewPr>
  <p:slideViewPr>
    <p:cSldViewPr snapToGrid="0" snapToObjects="1">
      <p:cViewPr varScale="1">
        <p:scale>
          <a:sx n="86" d="100"/>
          <a:sy n="86" d="100"/>
        </p:scale>
        <p:origin x="15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Ericson" userId="8f3af404-8626-4c89-8ba2-90b0e0f083c7" providerId="ADAL" clId="{D25EB8F0-00D6-4655-8718-BA68DB6D9FE5}"/>
    <pc:docChg chg="undo custSel addSld delSld modSld sldOrd">
      <pc:chgData name="Mathew Ericson" userId="8f3af404-8626-4c89-8ba2-90b0e0f083c7" providerId="ADAL" clId="{D25EB8F0-00D6-4655-8718-BA68DB6D9FE5}" dt="2020-10-20T23:01:34.757" v="2756" actId="1036"/>
      <pc:docMkLst>
        <pc:docMk/>
      </pc:docMkLst>
      <pc:sldChg chg="addSp delSp modSp del mod">
        <pc:chgData name="Mathew Ericson" userId="8f3af404-8626-4c89-8ba2-90b0e0f083c7" providerId="ADAL" clId="{D25EB8F0-00D6-4655-8718-BA68DB6D9FE5}" dt="2020-10-18T21:36:48.594" v="2306" actId="47"/>
        <pc:sldMkLst>
          <pc:docMk/>
          <pc:sldMk cId="3413254208" sldId="259"/>
        </pc:sldMkLst>
        <pc:spChg chg="add mod">
          <ac:chgData name="Mathew Ericson" userId="8f3af404-8626-4c89-8ba2-90b0e0f083c7" providerId="ADAL" clId="{D25EB8F0-00D6-4655-8718-BA68DB6D9FE5}" dt="2020-10-18T18:11:48.339" v="947" actId="1076"/>
          <ac:spMkLst>
            <pc:docMk/>
            <pc:sldMk cId="3413254208" sldId="259"/>
            <ac:spMk id="18" creationId="{C7187B31-40A5-4FBC-8E5D-8A2E85AE3027}"/>
          </ac:spMkLst>
        </pc:spChg>
        <pc:spChg chg="mod topLvl">
          <ac:chgData name="Mathew Ericson" userId="8f3af404-8626-4c89-8ba2-90b0e0f083c7" providerId="ADAL" clId="{D25EB8F0-00D6-4655-8718-BA68DB6D9FE5}" dt="2020-10-18T21:31:52.901" v="2242" actId="165"/>
          <ac:spMkLst>
            <pc:docMk/>
            <pc:sldMk cId="3413254208" sldId="259"/>
            <ac:spMk id="27" creationId="{25330B8E-5688-497D-828B-68A11571F4E5}"/>
          </ac:spMkLst>
        </pc:spChg>
        <pc:spChg chg="add mod">
          <ac:chgData name="Mathew Ericson" userId="8f3af404-8626-4c89-8ba2-90b0e0f083c7" providerId="ADAL" clId="{D25EB8F0-00D6-4655-8718-BA68DB6D9FE5}" dt="2020-10-18T18:05:36.261" v="490" actId="207"/>
          <ac:spMkLst>
            <pc:docMk/>
            <pc:sldMk cId="3413254208" sldId="259"/>
            <ac:spMk id="36" creationId="{F28186A7-5442-4812-B360-FC1C88E8E4DC}"/>
          </ac:spMkLst>
        </pc:spChg>
        <pc:spChg chg="mod">
          <ac:chgData name="Mathew Ericson" userId="8f3af404-8626-4c89-8ba2-90b0e0f083c7" providerId="ADAL" clId="{D25EB8F0-00D6-4655-8718-BA68DB6D9FE5}" dt="2020-10-18T18:22:19.465" v="980" actId="20577"/>
          <ac:spMkLst>
            <pc:docMk/>
            <pc:sldMk cId="3413254208" sldId="259"/>
            <ac:spMk id="38" creationId="{1E0FC302-FF26-4028-A2E1-D2C889DE31CD}"/>
          </ac:spMkLst>
        </pc:spChg>
        <pc:spChg chg="add mod">
          <ac:chgData name="Mathew Ericson" userId="8f3af404-8626-4c89-8ba2-90b0e0f083c7" providerId="ADAL" clId="{D25EB8F0-00D6-4655-8718-BA68DB6D9FE5}" dt="2020-10-18T18:11:55.552" v="950" actId="20577"/>
          <ac:spMkLst>
            <pc:docMk/>
            <pc:sldMk cId="3413254208" sldId="259"/>
            <ac:spMk id="43" creationId="{AD6DA6C9-A23A-43AF-A643-A14330B497E7}"/>
          </ac:spMkLst>
        </pc:spChg>
        <pc:spChg chg="del">
          <ac:chgData name="Mathew Ericson" userId="8f3af404-8626-4c89-8ba2-90b0e0f083c7" providerId="ADAL" clId="{D25EB8F0-00D6-4655-8718-BA68DB6D9FE5}" dt="2020-10-18T18:04:19.407" v="465" actId="478"/>
          <ac:spMkLst>
            <pc:docMk/>
            <pc:sldMk cId="3413254208" sldId="259"/>
            <ac:spMk id="62" creationId="{986BFE04-C0F4-4460-9665-B822D48970BD}"/>
          </ac:spMkLst>
        </pc:spChg>
        <pc:spChg chg="mod">
          <ac:chgData name="Mathew Ericson" userId="8f3af404-8626-4c89-8ba2-90b0e0f083c7" providerId="ADAL" clId="{D25EB8F0-00D6-4655-8718-BA68DB6D9FE5}" dt="2020-10-18T21:31:52.901" v="2242" actId="165"/>
          <ac:spMkLst>
            <pc:docMk/>
            <pc:sldMk cId="3413254208" sldId="259"/>
            <ac:spMk id="66" creationId="{7785F9B7-DA8C-4A30-80CC-B9364488A2BA}"/>
          </ac:spMkLst>
        </pc:spChg>
        <pc:spChg chg="mod">
          <ac:chgData name="Mathew Ericson" userId="8f3af404-8626-4c89-8ba2-90b0e0f083c7" providerId="ADAL" clId="{D25EB8F0-00D6-4655-8718-BA68DB6D9FE5}" dt="2020-10-18T21:31:52.901" v="2242" actId="165"/>
          <ac:spMkLst>
            <pc:docMk/>
            <pc:sldMk cId="3413254208" sldId="259"/>
            <ac:spMk id="69" creationId="{80A22EF1-E39E-4901-93FF-DCA793702C9E}"/>
          </ac:spMkLst>
        </pc:spChg>
        <pc:spChg chg="mod">
          <ac:chgData name="Mathew Ericson" userId="8f3af404-8626-4c89-8ba2-90b0e0f083c7" providerId="ADAL" clId="{D25EB8F0-00D6-4655-8718-BA68DB6D9FE5}" dt="2020-10-18T18:07:09.511" v="649" actId="20577"/>
          <ac:spMkLst>
            <pc:docMk/>
            <pc:sldMk cId="3413254208" sldId="259"/>
            <ac:spMk id="89" creationId="{E12E6F5C-F198-427E-BFD5-D462C1FDDAA1}"/>
          </ac:spMkLst>
        </pc:spChg>
        <pc:grpChg chg="mod topLvl">
          <ac:chgData name="Mathew Ericson" userId="8f3af404-8626-4c89-8ba2-90b0e0f083c7" providerId="ADAL" clId="{D25EB8F0-00D6-4655-8718-BA68DB6D9FE5}" dt="2020-10-18T21:31:52.901" v="2242" actId="165"/>
          <ac:grpSpMkLst>
            <pc:docMk/>
            <pc:sldMk cId="3413254208" sldId="259"/>
            <ac:grpSpMk id="44" creationId="{E13CEFD1-7212-4ADC-ADEE-2D74290EADCB}"/>
          </ac:grpSpMkLst>
        </pc:grpChg>
        <pc:grpChg chg="mod topLvl">
          <ac:chgData name="Mathew Ericson" userId="8f3af404-8626-4c89-8ba2-90b0e0f083c7" providerId="ADAL" clId="{D25EB8F0-00D6-4655-8718-BA68DB6D9FE5}" dt="2020-10-18T21:31:52.901" v="2242" actId="165"/>
          <ac:grpSpMkLst>
            <pc:docMk/>
            <pc:sldMk cId="3413254208" sldId="259"/>
            <ac:grpSpMk id="45" creationId="{1BFBA342-84FE-46FD-8136-7A519F5BC6D0}"/>
          </ac:grpSpMkLst>
        </pc:grpChg>
        <pc:grpChg chg="del">
          <ac:chgData name="Mathew Ericson" userId="8f3af404-8626-4c89-8ba2-90b0e0f083c7" providerId="ADAL" clId="{D25EB8F0-00D6-4655-8718-BA68DB6D9FE5}" dt="2020-10-18T21:31:52.901" v="2242" actId="165"/>
          <ac:grpSpMkLst>
            <pc:docMk/>
            <pc:sldMk cId="3413254208" sldId="259"/>
            <ac:grpSpMk id="46" creationId="{398F0E0C-644F-453C-95DA-E6689127E9C9}"/>
          </ac:grpSpMkLst>
        </pc:grpChg>
        <pc:picChg chg="add del mod">
          <ac:chgData name="Mathew Ericson" userId="8f3af404-8626-4c89-8ba2-90b0e0f083c7" providerId="ADAL" clId="{D25EB8F0-00D6-4655-8718-BA68DB6D9FE5}" dt="2020-10-18T18:03:34.369" v="454" actId="478"/>
          <ac:picMkLst>
            <pc:docMk/>
            <pc:sldMk cId="3413254208" sldId="259"/>
            <ac:picMk id="24" creationId="{E11CCC8B-9018-45BE-8A54-2F3506697A75}"/>
          </ac:picMkLst>
        </pc:picChg>
        <pc:picChg chg="add mod">
          <ac:chgData name="Mathew Ericson" userId="8f3af404-8626-4c89-8ba2-90b0e0f083c7" providerId="ADAL" clId="{D25EB8F0-00D6-4655-8718-BA68DB6D9FE5}" dt="2020-10-18T18:04:08.553" v="464" actId="1076"/>
          <ac:picMkLst>
            <pc:docMk/>
            <pc:sldMk cId="3413254208" sldId="259"/>
            <ac:picMk id="29" creationId="{966E7A1F-A9D2-4A5B-8D74-0F4A23B711AB}"/>
          </ac:picMkLst>
        </pc:picChg>
        <pc:picChg chg="mod">
          <ac:chgData name="Mathew Ericson" userId="8f3af404-8626-4c89-8ba2-90b0e0f083c7" providerId="ADAL" clId="{D25EB8F0-00D6-4655-8718-BA68DB6D9FE5}" dt="2020-10-18T21:31:52.901" v="2242" actId="165"/>
          <ac:picMkLst>
            <pc:docMk/>
            <pc:sldMk cId="3413254208" sldId="259"/>
            <ac:picMk id="64" creationId="{21A88BAA-902E-49D5-BF03-3B13CD94364A}"/>
          </ac:picMkLst>
        </pc:picChg>
        <pc:picChg chg="mod">
          <ac:chgData name="Mathew Ericson" userId="8f3af404-8626-4c89-8ba2-90b0e0f083c7" providerId="ADAL" clId="{D25EB8F0-00D6-4655-8718-BA68DB6D9FE5}" dt="2020-10-18T21:31:52.901" v="2242" actId="165"/>
          <ac:picMkLst>
            <pc:docMk/>
            <pc:sldMk cId="3413254208" sldId="259"/>
            <ac:picMk id="67" creationId="{48C3FD05-A1DC-43BB-8307-1626C7BFA90E}"/>
          </ac:picMkLst>
        </pc:picChg>
        <pc:picChg chg="mod topLvl">
          <ac:chgData name="Mathew Ericson" userId="8f3af404-8626-4c89-8ba2-90b0e0f083c7" providerId="ADAL" clId="{D25EB8F0-00D6-4655-8718-BA68DB6D9FE5}" dt="2020-10-18T21:31:52.901" v="2242" actId="165"/>
          <ac:picMkLst>
            <pc:docMk/>
            <pc:sldMk cId="3413254208" sldId="259"/>
            <ac:picMk id="2050" creationId="{22567690-A795-49E7-A2C0-7E56F34DE8EB}"/>
          </ac:picMkLst>
        </pc:picChg>
        <pc:cxnChg chg="del mod">
          <ac:chgData name="Mathew Ericson" userId="8f3af404-8626-4c89-8ba2-90b0e0f083c7" providerId="ADAL" clId="{D25EB8F0-00D6-4655-8718-BA68DB6D9FE5}" dt="2020-10-18T18:05:13.544" v="485" actId="478"/>
          <ac:cxnSpMkLst>
            <pc:docMk/>
            <pc:sldMk cId="3413254208" sldId="259"/>
            <ac:cxnSpMk id="15" creationId="{6E728B64-77F6-4E64-991D-1608E98022C0}"/>
          </ac:cxnSpMkLst>
        </pc:cxnChg>
        <pc:cxnChg chg="add mod">
          <ac:chgData name="Mathew Ericson" userId="8f3af404-8626-4c89-8ba2-90b0e0f083c7" providerId="ADAL" clId="{D25EB8F0-00D6-4655-8718-BA68DB6D9FE5}" dt="2020-10-18T18:04:08.553" v="464" actId="1076"/>
          <ac:cxnSpMkLst>
            <pc:docMk/>
            <pc:sldMk cId="3413254208" sldId="259"/>
            <ac:cxnSpMk id="32" creationId="{70C642D9-BE05-43A3-951D-2B8A9894762F}"/>
          </ac:cxnSpMkLst>
        </pc:cxnChg>
        <pc:cxnChg chg="add mod">
          <ac:chgData name="Mathew Ericson" userId="8f3af404-8626-4c89-8ba2-90b0e0f083c7" providerId="ADAL" clId="{D25EB8F0-00D6-4655-8718-BA68DB6D9FE5}" dt="2020-10-18T18:07:25.455" v="668" actId="1038"/>
          <ac:cxnSpMkLst>
            <pc:docMk/>
            <pc:sldMk cId="3413254208" sldId="259"/>
            <ac:cxnSpMk id="39" creationId="{DE62212E-4AE6-40A2-9FC6-F88300B8B53D}"/>
          </ac:cxnSpMkLst>
        </pc:cxnChg>
      </pc:sldChg>
      <pc:sldChg chg="modSp mod">
        <pc:chgData name="Mathew Ericson" userId="8f3af404-8626-4c89-8ba2-90b0e0f083c7" providerId="ADAL" clId="{D25EB8F0-00D6-4655-8718-BA68DB6D9FE5}" dt="2020-10-18T22:00:52.710" v="2724" actId="20577"/>
        <pc:sldMkLst>
          <pc:docMk/>
          <pc:sldMk cId="959922024" sldId="261"/>
        </pc:sldMkLst>
        <pc:spChg chg="mod">
          <ac:chgData name="Mathew Ericson" userId="8f3af404-8626-4c89-8ba2-90b0e0f083c7" providerId="ADAL" clId="{D25EB8F0-00D6-4655-8718-BA68DB6D9FE5}" dt="2020-10-18T22:00:31.509" v="2676" actId="1036"/>
          <ac:spMkLst>
            <pc:docMk/>
            <pc:sldMk cId="959922024" sldId="261"/>
            <ac:spMk id="4" creationId="{A01FB765-8CD7-45F8-8DD4-A62D9F31ED62}"/>
          </ac:spMkLst>
        </pc:spChg>
        <pc:spChg chg="mod">
          <ac:chgData name="Mathew Ericson" userId="8f3af404-8626-4c89-8ba2-90b0e0f083c7" providerId="ADAL" clId="{D25EB8F0-00D6-4655-8718-BA68DB6D9FE5}" dt="2020-10-18T22:00:31.509" v="2676" actId="1036"/>
          <ac:spMkLst>
            <pc:docMk/>
            <pc:sldMk cId="959922024" sldId="261"/>
            <ac:spMk id="7" creationId="{6D91FC82-9C68-467A-B99A-48C5251F00C4}"/>
          </ac:spMkLst>
        </pc:spChg>
        <pc:spChg chg="mod">
          <ac:chgData name="Mathew Ericson" userId="8f3af404-8626-4c89-8ba2-90b0e0f083c7" providerId="ADAL" clId="{D25EB8F0-00D6-4655-8718-BA68DB6D9FE5}" dt="2020-10-18T22:00:31.509" v="2676" actId="1036"/>
          <ac:spMkLst>
            <pc:docMk/>
            <pc:sldMk cId="959922024" sldId="261"/>
            <ac:spMk id="9" creationId="{4FB02598-44A0-407F-AB3E-4235B0D2CF51}"/>
          </ac:spMkLst>
        </pc:spChg>
        <pc:spChg chg="mod">
          <ac:chgData name="Mathew Ericson" userId="8f3af404-8626-4c89-8ba2-90b0e0f083c7" providerId="ADAL" clId="{D25EB8F0-00D6-4655-8718-BA68DB6D9FE5}" dt="2020-10-18T22:00:52.710" v="2724" actId="20577"/>
          <ac:spMkLst>
            <pc:docMk/>
            <pc:sldMk cId="959922024" sldId="261"/>
            <ac:spMk id="10" creationId="{70EA9276-7DDF-4374-8837-E5383BF6C3A5}"/>
          </ac:spMkLst>
        </pc:spChg>
        <pc:picChg chg="mod">
          <ac:chgData name="Mathew Ericson" userId="8f3af404-8626-4c89-8ba2-90b0e0f083c7" providerId="ADAL" clId="{D25EB8F0-00D6-4655-8718-BA68DB6D9FE5}" dt="2020-10-18T22:00:31.509" v="2676" actId="1036"/>
          <ac:picMkLst>
            <pc:docMk/>
            <pc:sldMk cId="959922024" sldId="261"/>
            <ac:picMk id="6" creationId="{B6539394-329B-4A5B-8D93-5D4173C8299F}"/>
          </ac:picMkLst>
        </pc:picChg>
        <pc:picChg chg="mod">
          <ac:chgData name="Mathew Ericson" userId="8f3af404-8626-4c89-8ba2-90b0e0f083c7" providerId="ADAL" clId="{D25EB8F0-00D6-4655-8718-BA68DB6D9FE5}" dt="2020-10-18T22:00:31.509" v="2676" actId="1036"/>
          <ac:picMkLst>
            <pc:docMk/>
            <pc:sldMk cId="959922024" sldId="261"/>
            <ac:picMk id="1028" creationId="{FBD5A3C3-D184-4C02-ACE7-9CDE461928A0}"/>
          </ac:picMkLst>
        </pc:picChg>
        <pc:picChg chg="mod">
          <ac:chgData name="Mathew Ericson" userId="8f3af404-8626-4c89-8ba2-90b0e0f083c7" providerId="ADAL" clId="{D25EB8F0-00D6-4655-8718-BA68DB6D9FE5}" dt="2020-10-18T22:00:31.509" v="2676" actId="1036"/>
          <ac:picMkLst>
            <pc:docMk/>
            <pc:sldMk cId="959922024" sldId="261"/>
            <ac:picMk id="1030" creationId="{DB8A6622-1D11-4D31-89DA-42ACA6B02688}"/>
          </ac:picMkLst>
        </pc:picChg>
      </pc:sldChg>
      <pc:sldChg chg="modSp mod">
        <pc:chgData name="Mathew Ericson" userId="8f3af404-8626-4c89-8ba2-90b0e0f083c7" providerId="ADAL" clId="{D25EB8F0-00D6-4655-8718-BA68DB6D9FE5}" dt="2020-10-18T22:00:05.695" v="2655" actId="207"/>
        <pc:sldMkLst>
          <pc:docMk/>
          <pc:sldMk cId="3149209424" sldId="263"/>
        </pc:sldMkLst>
        <pc:spChg chg="mod">
          <ac:chgData name="Mathew Ericson" userId="8f3af404-8626-4c89-8ba2-90b0e0f083c7" providerId="ADAL" clId="{D25EB8F0-00D6-4655-8718-BA68DB6D9FE5}" dt="2020-10-18T21:58:50.094" v="2624" actId="20577"/>
          <ac:spMkLst>
            <pc:docMk/>
            <pc:sldMk cId="3149209424" sldId="263"/>
            <ac:spMk id="14" creationId="{766DA409-C3C0-48E6-8B8B-CC4E4558ACD9}"/>
          </ac:spMkLst>
        </pc:spChg>
        <pc:spChg chg="mod">
          <ac:chgData name="Mathew Ericson" userId="8f3af404-8626-4c89-8ba2-90b0e0f083c7" providerId="ADAL" clId="{D25EB8F0-00D6-4655-8718-BA68DB6D9FE5}" dt="2020-10-18T21:59:32.438" v="2638" actId="207"/>
          <ac:spMkLst>
            <pc:docMk/>
            <pc:sldMk cId="3149209424" sldId="263"/>
            <ac:spMk id="18" creationId="{81CB174A-F933-4DE9-A7A6-FB85D2E006ED}"/>
          </ac:spMkLst>
        </pc:spChg>
        <pc:spChg chg="mod">
          <ac:chgData name="Mathew Ericson" userId="8f3af404-8626-4c89-8ba2-90b0e0f083c7" providerId="ADAL" clId="{D25EB8F0-00D6-4655-8718-BA68DB6D9FE5}" dt="2020-10-18T21:59:06.534" v="2631" actId="1038"/>
          <ac:spMkLst>
            <pc:docMk/>
            <pc:sldMk cId="3149209424" sldId="263"/>
            <ac:spMk id="20" creationId="{2CEB5502-E997-4864-A111-478885BC1A62}"/>
          </ac:spMkLst>
        </pc:spChg>
        <pc:spChg chg="mod">
          <ac:chgData name="Mathew Ericson" userId="8f3af404-8626-4c89-8ba2-90b0e0f083c7" providerId="ADAL" clId="{D25EB8F0-00D6-4655-8718-BA68DB6D9FE5}" dt="2020-10-18T22:00:05.695" v="2655" actId="207"/>
          <ac:spMkLst>
            <pc:docMk/>
            <pc:sldMk cId="3149209424" sldId="263"/>
            <ac:spMk id="22" creationId="{2F175563-30B5-45C1-9F21-E307C60CF73D}"/>
          </ac:spMkLst>
        </pc:spChg>
        <pc:spChg chg="mod">
          <ac:chgData name="Mathew Ericson" userId="8f3af404-8626-4c89-8ba2-90b0e0f083c7" providerId="ADAL" clId="{D25EB8F0-00D6-4655-8718-BA68DB6D9FE5}" dt="2020-10-18T21:59:43.542" v="2651" actId="1037"/>
          <ac:spMkLst>
            <pc:docMk/>
            <pc:sldMk cId="3149209424" sldId="263"/>
            <ac:spMk id="23" creationId="{45172964-367C-41E9-B421-1F5AD0C72CD6}"/>
          </ac:spMkLst>
        </pc:spChg>
        <pc:spChg chg="mod">
          <ac:chgData name="Mathew Ericson" userId="8f3af404-8626-4c89-8ba2-90b0e0f083c7" providerId="ADAL" clId="{D25EB8F0-00D6-4655-8718-BA68DB6D9FE5}" dt="2020-10-18T21:59:37.126" v="2644" actId="1037"/>
          <ac:spMkLst>
            <pc:docMk/>
            <pc:sldMk cId="3149209424" sldId="263"/>
            <ac:spMk id="29" creationId="{C5CDEFF6-80D7-4F9E-A8A4-A3261B5AC119}"/>
          </ac:spMkLst>
        </pc:spChg>
        <pc:grpChg chg="mod">
          <ac:chgData name="Mathew Ericson" userId="8f3af404-8626-4c89-8ba2-90b0e0f083c7" providerId="ADAL" clId="{D25EB8F0-00D6-4655-8718-BA68DB6D9FE5}" dt="2020-10-18T21:59:46.262" v="2653" actId="1037"/>
          <ac:grpSpMkLst>
            <pc:docMk/>
            <pc:sldMk cId="3149209424" sldId="263"/>
            <ac:grpSpMk id="7" creationId="{88DC62C9-E37F-45AD-9AAF-FDC852BE7F7A}"/>
          </ac:grpSpMkLst>
        </pc:grpChg>
      </pc:sldChg>
      <pc:sldChg chg="addSp modSp del mod">
        <pc:chgData name="Mathew Ericson" userId="8f3af404-8626-4c89-8ba2-90b0e0f083c7" providerId="ADAL" clId="{D25EB8F0-00D6-4655-8718-BA68DB6D9FE5}" dt="2020-10-18T21:57:19.821" v="2510" actId="47"/>
        <pc:sldMkLst>
          <pc:docMk/>
          <pc:sldMk cId="2249068452" sldId="267"/>
        </pc:sldMkLst>
        <pc:spChg chg="add mod">
          <ac:chgData name="Mathew Ericson" userId="8f3af404-8626-4c89-8ba2-90b0e0f083c7" providerId="ADAL" clId="{D25EB8F0-00D6-4655-8718-BA68DB6D9FE5}" dt="2020-10-18T18:23:22.508" v="984" actId="1076"/>
          <ac:spMkLst>
            <pc:docMk/>
            <pc:sldMk cId="2249068452" sldId="267"/>
            <ac:spMk id="25" creationId="{78C95EFC-95AA-4D94-B798-3DC20EB7157F}"/>
          </ac:spMkLst>
        </pc:spChg>
        <pc:spChg chg="add mod">
          <ac:chgData name="Mathew Ericson" userId="8f3af404-8626-4c89-8ba2-90b0e0f083c7" providerId="ADAL" clId="{D25EB8F0-00D6-4655-8718-BA68DB6D9FE5}" dt="2020-10-18T18:23:26.498" v="985" actId="1076"/>
          <ac:spMkLst>
            <pc:docMk/>
            <pc:sldMk cId="2249068452" sldId="267"/>
            <ac:spMk id="26" creationId="{C9E326B7-A520-4775-80DB-D1D3F999C004}"/>
          </ac:spMkLst>
        </pc:spChg>
        <pc:spChg chg="add mod">
          <ac:chgData name="Mathew Ericson" userId="8f3af404-8626-4c89-8ba2-90b0e0f083c7" providerId="ADAL" clId="{D25EB8F0-00D6-4655-8718-BA68DB6D9FE5}" dt="2020-10-18T19:46:09.294" v="1557" actId="1076"/>
          <ac:spMkLst>
            <pc:docMk/>
            <pc:sldMk cId="2249068452" sldId="267"/>
            <ac:spMk id="27" creationId="{C2469138-7947-439D-B592-FB28E1B6DC33}"/>
          </ac:spMkLst>
        </pc:spChg>
        <pc:spChg chg="add mod">
          <ac:chgData name="Mathew Ericson" userId="8f3af404-8626-4c89-8ba2-90b0e0f083c7" providerId="ADAL" clId="{D25EB8F0-00D6-4655-8718-BA68DB6D9FE5}" dt="2020-10-18T19:46:16.119" v="1559" actId="1076"/>
          <ac:spMkLst>
            <pc:docMk/>
            <pc:sldMk cId="2249068452" sldId="267"/>
            <ac:spMk id="28" creationId="{DB07EFD9-B182-4280-8B5E-D5AA3886E099}"/>
          </ac:spMkLst>
        </pc:spChg>
        <pc:spChg chg="mod">
          <ac:chgData name="Mathew Ericson" userId="8f3af404-8626-4c89-8ba2-90b0e0f083c7" providerId="ADAL" clId="{D25EB8F0-00D6-4655-8718-BA68DB6D9FE5}" dt="2020-10-18T18:10:35.056" v="937" actId="20577"/>
          <ac:spMkLst>
            <pc:docMk/>
            <pc:sldMk cId="2249068452" sldId="267"/>
            <ac:spMk id="51" creationId="{E5A63034-BED0-4CC6-AEDE-B991C49F953D}"/>
          </ac:spMkLst>
        </pc:spChg>
      </pc:sldChg>
      <pc:sldChg chg="addSp modSp mod ord">
        <pc:chgData name="Mathew Ericson" userId="8f3af404-8626-4c89-8ba2-90b0e0f083c7" providerId="ADAL" clId="{D25EB8F0-00D6-4655-8718-BA68DB6D9FE5}" dt="2020-10-18T20:46:42.137" v="2107" actId="20577"/>
        <pc:sldMkLst>
          <pc:docMk/>
          <pc:sldMk cId="2304876443" sldId="268"/>
        </pc:sldMkLst>
        <pc:spChg chg="mod">
          <ac:chgData name="Mathew Ericson" userId="8f3af404-8626-4c89-8ba2-90b0e0f083c7" providerId="ADAL" clId="{D25EB8F0-00D6-4655-8718-BA68DB6D9FE5}" dt="2020-10-18T18:48:24.418" v="1310" actId="20577"/>
          <ac:spMkLst>
            <pc:docMk/>
            <pc:sldMk cId="2304876443" sldId="268"/>
            <ac:spMk id="4" creationId="{D059CCD5-6CC8-A349-8AAD-258B403F82C7}"/>
          </ac:spMkLst>
        </pc:spChg>
        <pc:spChg chg="mod">
          <ac:chgData name="Mathew Ericson" userId="8f3af404-8626-4c89-8ba2-90b0e0f083c7" providerId="ADAL" clId="{D25EB8F0-00D6-4655-8718-BA68DB6D9FE5}" dt="2020-10-18T18:25:22.833" v="1068" actId="20577"/>
          <ac:spMkLst>
            <pc:docMk/>
            <pc:sldMk cId="2304876443" sldId="268"/>
            <ac:spMk id="25" creationId="{E6D31A66-9585-407E-8E8A-59BAB047221E}"/>
          </ac:spMkLst>
        </pc:spChg>
        <pc:spChg chg="mod">
          <ac:chgData name="Mathew Ericson" userId="8f3af404-8626-4c89-8ba2-90b0e0f083c7" providerId="ADAL" clId="{D25EB8F0-00D6-4655-8718-BA68DB6D9FE5}" dt="2020-10-18T20:32:06.905" v="1703" actId="1036"/>
          <ac:spMkLst>
            <pc:docMk/>
            <pc:sldMk cId="2304876443" sldId="268"/>
            <ac:spMk id="27" creationId="{25330B8E-5688-497D-828B-68A11571F4E5}"/>
          </ac:spMkLst>
        </pc:spChg>
        <pc:spChg chg="add mod">
          <ac:chgData name="Mathew Ericson" userId="8f3af404-8626-4c89-8ba2-90b0e0f083c7" providerId="ADAL" clId="{D25EB8F0-00D6-4655-8718-BA68DB6D9FE5}" dt="2020-10-18T20:33:24.035" v="1711" actId="2085"/>
          <ac:spMkLst>
            <pc:docMk/>
            <pc:sldMk cId="2304876443" sldId="268"/>
            <ac:spMk id="35" creationId="{ECF214D1-FD0B-4666-AC36-6667A7D47F4F}"/>
          </ac:spMkLst>
        </pc:spChg>
        <pc:spChg chg="add mod">
          <ac:chgData name="Mathew Ericson" userId="8f3af404-8626-4c89-8ba2-90b0e0f083c7" providerId="ADAL" clId="{D25EB8F0-00D6-4655-8718-BA68DB6D9FE5}" dt="2020-10-18T20:34:14.921" v="1744" actId="1037"/>
          <ac:spMkLst>
            <pc:docMk/>
            <pc:sldMk cId="2304876443" sldId="268"/>
            <ac:spMk id="36" creationId="{6443B7DA-078C-4CB8-B803-1FB60A449D29}"/>
          </ac:spMkLst>
        </pc:spChg>
        <pc:spChg chg="mod">
          <ac:chgData name="Mathew Ericson" userId="8f3af404-8626-4c89-8ba2-90b0e0f083c7" providerId="ADAL" clId="{D25EB8F0-00D6-4655-8718-BA68DB6D9FE5}" dt="2020-10-18T20:46:42.137" v="2107" actId="20577"/>
          <ac:spMkLst>
            <pc:docMk/>
            <pc:sldMk cId="2304876443" sldId="268"/>
            <ac:spMk id="38" creationId="{1E0FC302-FF26-4028-A2E1-D2C889DE31CD}"/>
          </ac:spMkLst>
        </pc:spChg>
        <pc:spChg chg="mod">
          <ac:chgData name="Mathew Ericson" userId="8f3af404-8626-4c89-8ba2-90b0e0f083c7" providerId="ADAL" clId="{D25EB8F0-00D6-4655-8718-BA68DB6D9FE5}" dt="2020-10-18T20:35:26.033" v="1835" actId="1038"/>
          <ac:spMkLst>
            <pc:docMk/>
            <pc:sldMk cId="2304876443" sldId="268"/>
            <ac:spMk id="40" creationId="{798A37C8-8BB4-416D-AEA3-CF873CE84842}"/>
          </ac:spMkLst>
        </pc:spChg>
        <pc:spChg chg="mod">
          <ac:chgData name="Mathew Ericson" userId="8f3af404-8626-4c89-8ba2-90b0e0f083c7" providerId="ADAL" clId="{D25EB8F0-00D6-4655-8718-BA68DB6D9FE5}" dt="2020-10-18T20:33:51.227" v="1714" actId="408"/>
          <ac:spMkLst>
            <pc:docMk/>
            <pc:sldMk cId="2304876443" sldId="268"/>
            <ac:spMk id="52" creationId="{AAF26D21-F321-48CD-AC48-6173C512BA66}"/>
          </ac:spMkLst>
        </pc:spChg>
        <pc:spChg chg="mod">
          <ac:chgData name="Mathew Ericson" userId="8f3af404-8626-4c89-8ba2-90b0e0f083c7" providerId="ADAL" clId="{D25EB8F0-00D6-4655-8718-BA68DB6D9FE5}" dt="2020-10-18T20:31:25.980" v="1672" actId="1582"/>
          <ac:spMkLst>
            <pc:docMk/>
            <pc:sldMk cId="2304876443" sldId="268"/>
            <ac:spMk id="60" creationId="{A82C7100-8499-41A7-BAA7-148B1145DBCF}"/>
          </ac:spMkLst>
        </pc:spChg>
        <pc:spChg chg="mod">
          <ac:chgData name="Mathew Ericson" userId="8f3af404-8626-4c89-8ba2-90b0e0f083c7" providerId="ADAL" clId="{D25EB8F0-00D6-4655-8718-BA68DB6D9FE5}" dt="2020-10-18T20:35:42.950" v="1836" actId="1076"/>
          <ac:spMkLst>
            <pc:docMk/>
            <pc:sldMk cId="2304876443" sldId="268"/>
            <ac:spMk id="66" creationId="{7785F9B7-DA8C-4A30-80CC-B9364488A2BA}"/>
          </ac:spMkLst>
        </pc:spChg>
        <pc:spChg chg="mod">
          <ac:chgData name="Mathew Ericson" userId="8f3af404-8626-4c89-8ba2-90b0e0f083c7" providerId="ADAL" clId="{D25EB8F0-00D6-4655-8718-BA68DB6D9FE5}" dt="2020-10-18T20:36:13.257" v="1837" actId="20577"/>
          <ac:spMkLst>
            <pc:docMk/>
            <pc:sldMk cId="2304876443" sldId="268"/>
            <ac:spMk id="89" creationId="{E12E6F5C-F198-427E-BFD5-D462C1FDDAA1}"/>
          </ac:spMkLst>
        </pc:spChg>
        <pc:picChg chg="mod">
          <ac:chgData name="Mathew Ericson" userId="8f3af404-8626-4c89-8ba2-90b0e0f083c7" providerId="ADAL" clId="{D25EB8F0-00D6-4655-8718-BA68DB6D9FE5}" dt="2020-10-18T20:30:32.327" v="1606" actId="408"/>
          <ac:picMkLst>
            <pc:docMk/>
            <pc:sldMk cId="2304876443" sldId="268"/>
            <ac:picMk id="26" creationId="{8B7285E6-D2D0-42C9-BEC4-8993DBF709CC}"/>
          </ac:picMkLst>
        </pc:picChg>
        <pc:picChg chg="mod">
          <ac:chgData name="Mathew Ericson" userId="8f3af404-8626-4c89-8ba2-90b0e0f083c7" providerId="ADAL" clId="{D25EB8F0-00D6-4655-8718-BA68DB6D9FE5}" dt="2020-10-18T20:30:32.327" v="1606" actId="408"/>
          <ac:picMkLst>
            <pc:docMk/>
            <pc:sldMk cId="2304876443" sldId="268"/>
            <ac:picMk id="59" creationId="{E7789384-813E-42DA-A642-E7C5CBB7F35D}"/>
          </ac:picMkLst>
        </pc:picChg>
        <pc:picChg chg="mod">
          <ac:chgData name="Mathew Ericson" userId="8f3af404-8626-4c89-8ba2-90b0e0f083c7" providerId="ADAL" clId="{D25EB8F0-00D6-4655-8718-BA68DB6D9FE5}" dt="2020-10-18T20:30:45.529" v="1636" actId="1038"/>
          <ac:picMkLst>
            <pc:docMk/>
            <pc:sldMk cId="2304876443" sldId="268"/>
            <ac:picMk id="61" creationId="{EBA64C15-CA1F-46E1-8B23-F84A9CF075D6}"/>
          </ac:picMkLst>
        </pc:picChg>
        <pc:picChg chg="mod">
          <ac:chgData name="Mathew Ericson" userId="8f3af404-8626-4c89-8ba2-90b0e0f083c7" providerId="ADAL" clId="{D25EB8F0-00D6-4655-8718-BA68DB6D9FE5}" dt="2020-10-18T20:31:49.969" v="1696" actId="1038"/>
          <ac:picMkLst>
            <pc:docMk/>
            <pc:sldMk cId="2304876443" sldId="268"/>
            <ac:picMk id="64" creationId="{21A88BAA-902E-49D5-BF03-3B13CD94364A}"/>
          </ac:picMkLst>
        </pc:picChg>
        <pc:cxnChg chg="mod">
          <ac:chgData name="Mathew Ericson" userId="8f3af404-8626-4c89-8ba2-90b0e0f083c7" providerId="ADAL" clId="{D25EB8F0-00D6-4655-8718-BA68DB6D9FE5}" dt="2020-10-18T20:34:56.626" v="1798" actId="554"/>
          <ac:cxnSpMkLst>
            <pc:docMk/>
            <pc:sldMk cId="2304876443" sldId="268"/>
            <ac:cxnSpMk id="15" creationId="{6E728B64-77F6-4E64-991D-1608E98022C0}"/>
          </ac:cxnSpMkLst>
        </pc:cxnChg>
        <pc:cxnChg chg="mod">
          <ac:chgData name="Mathew Ericson" userId="8f3af404-8626-4c89-8ba2-90b0e0f083c7" providerId="ADAL" clId="{D25EB8F0-00D6-4655-8718-BA68DB6D9FE5}" dt="2020-10-18T20:35:17.449" v="1825" actId="1038"/>
          <ac:cxnSpMkLst>
            <pc:docMk/>
            <pc:sldMk cId="2304876443" sldId="268"/>
            <ac:cxnSpMk id="29" creationId="{12D21221-2BE0-454E-B788-A08C3E8AAA72}"/>
          </ac:cxnSpMkLst>
        </pc:cxnChg>
        <pc:cxnChg chg="mod">
          <ac:chgData name="Mathew Ericson" userId="8f3af404-8626-4c89-8ba2-90b0e0f083c7" providerId="ADAL" clId="{D25EB8F0-00D6-4655-8718-BA68DB6D9FE5}" dt="2020-10-18T20:31:49.969" v="1696" actId="1038"/>
          <ac:cxnSpMkLst>
            <pc:docMk/>
            <pc:sldMk cId="2304876443" sldId="268"/>
            <ac:cxnSpMk id="31" creationId="{F0124734-3BC6-4BA2-A365-3B4722DF6D6A}"/>
          </ac:cxnSpMkLst>
        </pc:cxnChg>
        <pc:cxnChg chg="mod">
          <ac:chgData name="Mathew Ericson" userId="8f3af404-8626-4c89-8ba2-90b0e0f083c7" providerId="ADAL" clId="{D25EB8F0-00D6-4655-8718-BA68DB6D9FE5}" dt="2020-10-18T20:30:32.327" v="1606" actId="408"/>
          <ac:cxnSpMkLst>
            <pc:docMk/>
            <pc:sldMk cId="2304876443" sldId="268"/>
            <ac:cxnSpMk id="34" creationId="{D9056B43-F741-4357-84C5-D69B10D4111C}"/>
          </ac:cxnSpMkLst>
        </pc:cxnChg>
        <pc:cxnChg chg="mod">
          <ac:chgData name="Mathew Ericson" userId="8f3af404-8626-4c89-8ba2-90b0e0f083c7" providerId="ADAL" clId="{D25EB8F0-00D6-4655-8718-BA68DB6D9FE5}" dt="2020-10-18T20:34:56.626" v="1798" actId="554"/>
          <ac:cxnSpMkLst>
            <pc:docMk/>
            <pc:sldMk cId="2304876443" sldId="268"/>
            <ac:cxnSpMk id="39" creationId="{A55EC926-CE7A-4B74-B9D3-9B8424BC8F83}"/>
          </ac:cxnSpMkLst>
        </pc:cxnChg>
      </pc:sldChg>
      <pc:sldChg chg="modSp del mod ord">
        <pc:chgData name="Mathew Ericson" userId="8f3af404-8626-4c89-8ba2-90b0e0f083c7" providerId="ADAL" clId="{D25EB8F0-00D6-4655-8718-BA68DB6D9FE5}" dt="2020-10-18T20:50:01.101" v="2223" actId="47"/>
        <pc:sldMkLst>
          <pc:docMk/>
          <pc:sldMk cId="1762207670" sldId="269"/>
        </pc:sldMkLst>
        <pc:spChg chg="mod">
          <ac:chgData name="Mathew Ericson" userId="8f3af404-8626-4c89-8ba2-90b0e0f083c7" providerId="ADAL" clId="{D25EB8F0-00D6-4655-8718-BA68DB6D9FE5}" dt="2020-10-18T20:40:53.610" v="1877" actId="1076"/>
          <ac:spMkLst>
            <pc:docMk/>
            <pc:sldMk cId="1762207670" sldId="269"/>
            <ac:spMk id="2" creationId="{474558E4-5CE5-4836-9639-89744E87C0C8}"/>
          </ac:spMkLst>
        </pc:spChg>
        <pc:spChg chg="mod">
          <ac:chgData name="Mathew Ericson" userId="8f3af404-8626-4c89-8ba2-90b0e0f083c7" providerId="ADAL" clId="{D25EB8F0-00D6-4655-8718-BA68DB6D9FE5}" dt="2020-10-18T18:48:27.946" v="1315" actId="20577"/>
          <ac:spMkLst>
            <pc:docMk/>
            <pc:sldMk cId="1762207670" sldId="269"/>
            <ac:spMk id="4" creationId="{D059CCD5-6CC8-A349-8AAD-258B403F82C7}"/>
          </ac:spMkLst>
        </pc:spChg>
        <pc:spChg chg="mod">
          <ac:chgData name="Mathew Ericson" userId="8f3af404-8626-4c89-8ba2-90b0e0f083c7" providerId="ADAL" clId="{D25EB8F0-00D6-4655-8718-BA68DB6D9FE5}" dt="2020-10-18T20:40:53.610" v="1877" actId="1076"/>
          <ac:spMkLst>
            <pc:docMk/>
            <pc:sldMk cId="1762207670" sldId="269"/>
            <ac:spMk id="25" creationId="{E6D31A66-9585-407E-8E8A-59BAB047221E}"/>
          </ac:spMkLst>
        </pc:spChg>
        <pc:grpChg chg="mod">
          <ac:chgData name="Mathew Ericson" userId="8f3af404-8626-4c89-8ba2-90b0e0f083c7" providerId="ADAL" clId="{D25EB8F0-00D6-4655-8718-BA68DB6D9FE5}" dt="2020-10-18T20:40:53.610" v="1877" actId="1076"/>
          <ac:grpSpMkLst>
            <pc:docMk/>
            <pc:sldMk cId="1762207670" sldId="269"/>
            <ac:grpSpMk id="14" creationId="{90A12447-82E3-4E62-ACCF-7DD2D52FECB0}"/>
          </ac:grpSpMkLst>
        </pc:grpChg>
        <pc:grpChg chg="mod">
          <ac:chgData name="Mathew Ericson" userId="8f3af404-8626-4c89-8ba2-90b0e0f083c7" providerId="ADAL" clId="{D25EB8F0-00D6-4655-8718-BA68DB6D9FE5}" dt="2020-10-18T20:40:53.610" v="1877" actId="1076"/>
          <ac:grpSpMkLst>
            <pc:docMk/>
            <pc:sldMk cId="1762207670" sldId="269"/>
            <ac:grpSpMk id="16" creationId="{92FB78A6-6A70-4868-80DF-9587FAABA037}"/>
          </ac:grpSpMkLst>
        </pc:grpChg>
        <pc:picChg chg="mod">
          <ac:chgData name="Mathew Ericson" userId="8f3af404-8626-4c89-8ba2-90b0e0f083c7" providerId="ADAL" clId="{D25EB8F0-00D6-4655-8718-BA68DB6D9FE5}" dt="2020-10-18T20:40:53.610" v="1877" actId="1076"/>
          <ac:picMkLst>
            <pc:docMk/>
            <pc:sldMk cId="1762207670" sldId="269"/>
            <ac:picMk id="24" creationId="{19280A5A-E5F9-4483-9C9B-AD01157D116B}"/>
          </ac:picMkLst>
        </pc:picChg>
        <pc:picChg chg="mod">
          <ac:chgData name="Mathew Ericson" userId="8f3af404-8626-4c89-8ba2-90b0e0f083c7" providerId="ADAL" clId="{D25EB8F0-00D6-4655-8718-BA68DB6D9FE5}" dt="2020-10-18T20:40:53.610" v="1877" actId="1076"/>
          <ac:picMkLst>
            <pc:docMk/>
            <pc:sldMk cId="1762207670" sldId="269"/>
            <ac:picMk id="49" creationId="{7A538CA2-3C86-4F48-8BF5-137C2A381B67}"/>
          </ac:picMkLst>
        </pc:picChg>
        <pc:picChg chg="mod">
          <ac:chgData name="Mathew Ericson" userId="8f3af404-8626-4c89-8ba2-90b0e0f083c7" providerId="ADAL" clId="{D25EB8F0-00D6-4655-8718-BA68DB6D9FE5}" dt="2020-10-18T20:40:53.610" v="1877" actId="1076"/>
          <ac:picMkLst>
            <pc:docMk/>
            <pc:sldMk cId="1762207670" sldId="269"/>
            <ac:picMk id="3074" creationId="{D88D6849-D6F5-4B09-8EAE-2ECD820CFCB4}"/>
          </ac:picMkLst>
        </pc:picChg>
        <pc:cxnChg chg="mod">
          <ac:chgData name="Mathew Ericson" userId="8f3af404-8626-4c89-8ba2-90b0e0f083c7" providerId="ADAL" clId="{D25EB8F0-00D6-4655-8718-BA68DB6D9FE5}" dt="2020-10-18T20:40:53.610" v="1877" actId="1076"/>
          <ac:cxnSpMkLst>
            <pc:docMk/>
            <pc:sldMk cId="1762207670" sldId="269"/>
            <ac:cxnSpMk id="48" creationId="{BB7FCE28-6FD7-4213-8FA2-5C4B9763B475}"/>
          </ac:cxnSpMkLst>
        </pc:cxnChg>
        <pc:cxnChg chg="mod">
          <ac:chgData name="Mathew Ericson" userId="8f3af404-8626-4c89-8ba2-90b0e0f083c7" providerId="ADAL" clId="{D25EB8F0-00D6-4655-8718-BA68DB6D9FE5}" dt="2020-10-18T20:40:53.610" v="1877" actId="1076"/>
          <ac:cxnSpMkLst>
            <pc:docMk/>
            <pc:sldMk cId="1762207670" sldId="269"/>
            <ac:cxnSpMk id="50" creationId="{492D4A37-8613-4CFB-B06A-0E10860F18BA}"/>
          </ac:cxnSpMkLst>
        </pc:cxnChg>
      </pc:sldChg>
      <pc:sldChg chg="modSp mod">
        <pc:chgData name="Mathew Ericson" userId="8f3af404-8626-4c89-8ba2-90b0e0f083c7" providerId="ADAL" clId="{D25EB8F0-00D6-4655-8718-BA68DB6D9FE5}" dt="2020-10-18T19:04:14.270" v="1555" actId="20577"/>
        <pc:sldMkLst>
          <pc:docMk/>
          <pc:sldMk cId="514845608" sldId="270"/>
        </pc:sldMkLst>
        <pc:spChg chg="mod">
          <ac:chgData name="Mathew Ericson" userId="8f3af404-8626-4c89-8ba2-90b0e0f083c7" providerId="ADAL" clId="{D25EB8F0-00D6-4655-8718-BA68DB6D9FE5}" dt="2020-10-18T19:04:14.270" v="1555" actId="20577"/>
          <ac:spMkLst>
            <pc:docMk/>
            <pc:sldMk cId="514845608" sldId="270"/>
            <ac:spMk id="6" creationId="{952E7040-D8C4-4313-991B-9DE21E792BD7}"/>
          </ac:spMkLst>
        </pc:spChg>
        <pc:spChg chg="mod">
          <ac:chgData name="Mathew Ericson" userId="8f3af404-8626-4c89-8ba2-90b0e0f083c7" providerId="ADAL" clId="{D25EB8F0-00D6-4655-8718-BA68DB6D9FE5}" dt="2020-10-18T18:48:40.882" v="1317" actId="1076"/>
          <ac:spMkLst>
            <pc:docMk/>
            <pc:sldMk cId="514845608" sldId="270"/>
            <ac:spMk id="7" creationId="{51992F4F-271E-4577-B8D8-991641AB1BBE}"/>
          </ac:spMkLst>
        </pc:spChg>
        <pc:spChg chg="mod">
          <ac:chgData name="Mathew Ericson" userId="8f3af404-8626-4c89-8ba2-90b0e0f083c7" providerId="ADAL" clId="{D25EB8F0-00D6-4655-8718-BA68DB6D9FE5}" dt="2020-10-18T18:51:22.930" v="1513" actId="20577"/>
          <ac:spMkLst>
            <pc:docMk/>
            <pc:sldMk cId="514845608" sldId="270"/>
            <ac:spMk id="14" creationId="{EAE4A286-DD11-4956-9B13-0265DC2FC4F5}"/>
          </ac:spMkLst>
        </pc:spChg>
        <pc:spChg chg="mod">
          <ac:chgData name="Mathew Ericson" userId="8f3af404-8626-4c89-8ba2-90b0e0f083c7" providerId="ADAL" clId="{D25EB8F0-00D6-4655-8718-BA68DB6D9FE5}" dt="2020-10-18T18:40:05.573" v="1282" actId="1038"/>
          <ac:spMkLst>
            <pc:docMk/>
            <pc:sldMk cId="514845608" sldId="270"/>
            <ac:spMk id="16" creationId="{9E1F53F2-31C1-416E-B9DE-63F7816A750F}"/>
          </ac:spMkLst>
        </pc:spChg>
        <pc:grpChg chg="mod">
          <ac:chgData name="Mathew Ericson" userId="8f3af404-8626-4c89-8ba2-90b0e0f083c7" providerId="ADAL" clId="{D25EB8F0-00D6-4655-8718-BA68DB6D9FE5}" dt="2020-10-18T18:39:55.904" v="1241" actId="12789"/>
          <ac:grpSpMkLst>
            <pc:docMk/>
            <pc:sldMk cId="514845608" sldId="270"/>
            <ac:grpSpMk id="9" creationId="{96486E27-9A03-48CA-BBBD-4049F6B5C667}"/>
          </ac:grpSpMkLst>
        </pc:grpChg>
        <pc:picChg chg="mod">
          <ac:chgData name="Mathew Ericson" userId="8f3af404-8626-4c89-8ba2-90b0e0f083c7" providerId="ADAL" clId="{D25EB8F0-00D6-4655-8718-BA68DB6D9FE5}" dt="2020-10-18T18:39:55.904" v="1241" actId="12789"/>
          <ac:picMkLst>
            <pc:docMk/>
            <pc:sldMk cId="514845608" sldId="270"/>
            <ac:picMk id="6148" creationId="{849E1B87-DE7E-4972-8D69-74F70334C4CD}"/>
          </ac:picMkLst>
        </pc:picChg>
      </pc:sldChg>
      <pc:sldChg chg="new del">
        <pc:chgData name="Mathew Ericson" userId="8f3af404-8626-4c89-8ba2-90b0e0f083c7" providerId="ADAL" clId="{D25EB8F0-00D6-4655-8718-BA68DB6D9FE5}" dt="2020-10-18T17:56:38.645" v="1" actId="47"/>
        <pc:sldMkLst>
          <pc:docMk/>
          <pc:sldMk cId="2370766687" sldId="271"/>
        </pc:sldMkLst>
      </pc:sldChg>
      <pc:sldChg chg="addSp delSp modSp new mod">
        <pc:chgData name="Mathew Ericson" userId="8f3af404-8626-4c89-8ba2-90b0e0f083c7" providerId="ADAL" clId="{D25EB8F0-00D6-4655-8718-BA68DB6D9FE5}" dt="2020-10-18T20:29:19.720" v="1599" actId="478"/>
        <pc:sldMkLst>
          <pc:docMk/>
          <pc:sldMk cId="2623292594" sldId="271"/>
        </pc:sldMkLst>
        <pc:spChg chg="add mod">
          <ac:chgData name="Mathew Ericson" userId="8f3af404-8626-4c89-8ba2-90b0e0f083c7" providerId="ADAL" clId="{D25EB8F0-00D6-4655-8718-BA68DB6D9FE5}" dt="2020-10-18T17:57:25.577" v="39" actId="1076"/>
          <ac:spMkLst>
            <pc:docMk/>
            <pc:sldMk cId="2623292594" sldId="271"/>
            <ac:spMk id="2" creationId="{641D1F0F-5543-4BE5-AB09-1F38A4DA6978}"/>
          </ac:spMkLst>
        </pc:spChg>
        <pc:spChg chg="add del mod">
          <ac:chgData name="Mathew Ericson" userId="8f3af404-8626-4c89-8ba2-90b0e0f083c7" providerId="ADAL" clId="{D25EB8F0-00D6-4655-8718-BA68DB6D9FE5}" dt="2020-10-18T20:29:19.720" v="1599" actId="478"/>
          <ac:spMkLst>
            <pc:docMk/>
            <pc:sldMk cId="2623292594" sldId="271"/>
            <ac:spMk id="3" creationId="{2EA936C1-7752-4B69-A74A-2BDD7B5D0252}"/>
          </ac:spMkLst>
        </pc:spChg>
        <pc:spChg chg="add del mod">
          <ac:chgData name="Mathew Ericson" userId="8f3af404-8626-4c89-8ba2-90b0e0f083c7" providerId="ADAL" clId="{D25EB8F0-00D6-4655-8718-BA68DB6D9FE5}" dt="2020-10-18T17:57:00.305" v="7" actId="767"/>
          <ac:spMkLst>
            <pc:docMk/>
            <pc:sldMk cId="2623292594" sldId="271"/>
            <ac:spMk id="3" creationId="{35930924-68FC-46B2-B8EC-F2975C01DCF3}"/>
          </ac:spMkLst>
        </pc:spChg>
        <pc:spChg chg="add mod">
          <ac:chgData name="Mathew Ericson" userId="8f3af404-8626-4c89-8ba2-90b0e0f083c7" providerId="ADAL" clId="{D25EB8F0-00D6-4655-8718-BA68DB6D9FE5}" dt="2020-10-18T17:57:13.894" v="38" actId="20577"/>
          <ac:spMkLst>
            <pc:docMk/>
            <pc:sldMk cId="2623292594" sldId="271"/>
            <ac:spMk id="4" creationId="{9EEAB135-4ADC-4627-AE7C-8E3FC5BD2806}"/>
          </ac:spMkLst>
        </pc:spChg>
        <pc:spChg chg="add mod">
          <ac:chgData name="Mathew Ericson" userId="8f3af404-8626-4c89-8ba2-90b0e0f083c7" providerId="ADAL" clId="{D25EB8F0-00D6-4655-8718-BA68DB6D9FE5}" dt="2020-10-18T18:01:11.434" v="436" actId="164"/>
          <ac:spMkLst>
            <pc:docMk/>
            <pc:sldMk cId="2623292594" sldId="271"/>
            <ac:spMk id="5" creationId="{009E390A-4C2C-4980-90C3-EE30BAE5556E}"/>
          </ac:spMkLst>
        </pc:spChg>
        <pc:spChg chg="add mod">
          <ac:chgData name="Mathew Ericson" userId="8f3af404-8626-4c89-8ba2-90b0e0f083c7" providerId="ADAL" clId="{D25EB8F0-00D6-4655-8718-BA68DB6D9FE5}" dt="2020-10-18T20:28:46.016" v="1576" actId="207"/>
          <ac:spMkLst>
            <pc:docMk/>
            <pc:sldMk cId="2623292594" sldId="271"/>
            <ac:spMk id="6" creationId="{AAB6982A-2C58-45FF-9CE9-9FAFC081828B}"/>
          </ac:spMkLst>
        </pc:spChg>
        <pc:spChg chg="add mod">
          <ac:chgData name="Mathew Ericson" userId="8f3af404-8626-4c89-8ba2-90b0e0f083c7" providerId="ADAL" clId="{D25EB8F0-00D6-4655-8718-BA68DB6D9FE5}" dt="2020-10-18T20:29:02.552" v="1596" actId="20577"/>
          <ac:spMkLst>
            <pc:docMk/>
            <pc:sldMk cId="2623292594" sldId="271"/>
            <ac:spMk id="7" creationId="{05743152-5BBB-48C6-8C19-2E95B135FFB9}"/>
          </ac:spMkLst>
        </pc:spChg>
        <pc:spChg chg="add mod">
          <ac:chgData name="Mathew Ericson" userId="8f3af404-8626-4c89-8ba2-90b0e0f083c7" providerId="ADAL" clId="{D25EB8F0-00D6-4655-8718-BA68DB6D9FE5}" dt="2020-10-18T20:29:17.507" v="1598" actId="12788"/>
          <ac:spMkLst>
            <pc:docMk/>
            <pc:sldMk cId="2623292594" sldId="271"/>
            <ac:spMk id="8" creationId="{2DB39CE1-22B1-4299-B281-60D5BD18F6E1}"/>
          </ac:spMkLst>
        </pc:spChg>
        <pc:spChg chg="add mod">
          <ac:chgData name="Mathew Ericson" userId="8f3af404-8626-4c89-8ba2-90b0e0f083c7" providerId="ADAL" clId="{D25EB8F0-00D6-4655-8718-BA68DB6D9FE5}" dt="2020-10-18T18:18:38.798" v="951" actId="2711"/>
          <ac:spMkLst>
            <pc:docMk/>
            <pc:sldMk cId="2623292594" sldId="271"/>
            <ac:spMk id="9" creationId="{A13289E4-C11A-4F6E-8546-8E6A34E52A38}"/>
          </ac:spMkLst>
        </pc:spChg>
        <pc:grpChg chg="add mod">
          <ac:chgData name="Mathew Ericson" userId="8f3af404-8626-4c89-8ba2-90b0e0f083c7" providerId="ADAL" clId="{D25EB8F0-00D6-4655-8718-BA68DB6D9FE5}" dt="2020-10-18T18:01:11.434" v="436" actId="164"/>
          <ac:grpSpMkLst>
            <pc:docMk/>
            <pc:sldMk cId="2623292594" sldId="271"/>
            <ac:grpSpMk id="10" creationId="{9AE3DE61-16AF-4995-831D-4F3C4E9E3DA8}"/>
          </ac:grpSpMkLst>
        </pc:grpChg>
        <pc:grpChg chg="add mod">
          <ac:chgData name="Mathew Ericson" userId="8f3af404-8626-4c89-8ba2-90b0e0f083c7" providerId="ADAL" clId="{D25EB8F0-00D6-4655-8718-BA68DB6D9FE5}" dt="2020-10-18T18:01:20.729" v="449" actId="1036"/>
          <ac:grpSpMkLst>
            <pc:docMk/>
            <pc:sldMk cId="2623292594" sldId="271"/>
            <ac:grpSpMk id="11" creationId="{5C1D71D4-763C-47AA-A2F5-9BB64B33EA37}"/>
          </ac:grpSpMkLst>
        </pc:grpChg>
      </pc:sldChg>
      <pc:sldChg chg="addSp delSp modSp add mod">
        <pc:chgData name="Mathew Ericson" userId="8f3af404-8626-4c89-8ba2-90b0e0f083c7" providerId="ADAL" clId="{D25EB8F0-00D6-4655-8718-BA68DB6D9FE5}" dt="2020-10-18T20:49:50.819" v="2222" actId="1036"/>
        <pc:sldMkLst>
          <pc:docMk/>
          <pc:sldMk cId="3669592211" sldId="272"/>
        </pc:sldMkLst>
        <pc:spChg chg="mod">
          <ac:chgData name="Mathew Ericson" userId="8f3af404-8626-4c89-8ba2-90b0e0f083c7" providerId="ADAL" clId="{D25EB8F0-00D6-4655-8718-BA68DB6D9FE5}" dt="2020-10-18T20:37:50.353" v="1856" actId="20577"/>
          <ac:spMkLst>
            <pc:docMk/>
            <pc:sldMk cId="3669592211" sldId="272"/>
            <ac:spMk id="4" creationId="{D059CCD5-6CC8-A349-8AAD-258B403F82C7}"/>
          </ac:spMkLst>
        </pc:spChg>
        <pc:spChg chg="del">
          <ac:chgData name="Mathew Ericson" userId="8f3af404-8626-4c89-8ba2-90b0e0f083c7" providerId="ADAL" clId="{D25EB8F0-00D6-4655-8718-BA68DB6D9FE5}" dt="2020-10-18T20:41:27.897" v="1885" actId="478"/>
          <ac:spMkLst>
            <pc:docMk/>
            <pc:sldMk cId="3669592211" sldId="272"/>
            <ac:spMk id="25" creationId="{E6D31A66-9585-407E-8E8A-59BAB047221E}"/>
          </ac:spMkLst>
        </pc:spChg>
        <pc:spChg chg="del topLvl">
          <ac:chgData name="Mathew Ericson" userId="8f3af404-8626-4c89-8ba2-90b0e0f083c7" providerId="ADAL" clId="{D25EB8F0-00D6-4655-8718-BA68DB6D9FE5}" dt="2020-10-18T20:41:05.601" v="1880" actId="478"/>
          <ac:spMkLst>
            <pc:docMk/>
            <pc:sldMk cId="3669592211" sldId="272"/>
            <ac:spMk id="27" creationId="{25330B8E-5688-497D-828B-68A11571F4E5}"/>
          </ac:spMkLst>
        </pc:spChg>
        <pc:spChg chg="add mod">
          <ac:chgData name="Mathew Ericson" userId="8f3af404-8626-4c89-8ba2-90b0e0f083c7" providerId="ADAL" clId="{D25EB8F0-00D6-4655-8718-BA68DB6D9FE5}" dt="2020-10-18T20:40:16.402" v="1871" actId="12788"/>
          <ac:spMkLst>
            <pc:docMk/>
            <pc:sldMk cId="3669592211" sldId="272"/>
            <ac:spMk id="28" creationId="{7DD20EC4-A26D-4B17-8C48-D77C6536FBE2}"/>
          </ac:spMkLst>
        </pc:spChg>
        <pc:spChg chg="del">
          <ac:chgData name="Mathew Ericson" userId="8f3af404-8626-4c89-8ba2-90b0e0f083c7" providerId="ADAL" clId="{D25EB8F0-00D6-4655-8718-BA68DB6D9FE5}" dt="2020-10-18T20:40:25.318" v="1874" actId="478"/>
          <ac:spMkLst>
            <pc:docMk/>
            <pc:sldMk cId="3669592211" sldId="272"/>
            <ac:spMk id="35" creationId="{ECF214D1-FD0B-4666-AC36-6667A7D47F4F}"/>
          </ac:spMkLst>
        </pc:spChg>
        <pc:spChg chg="mod">
          <ac:chgData name="Mathew Ericson" userId="8f3af404-8626-4c89-8ba2-90b0e0f083c7" providerId="ADAL" clId="{D25EB8F0-00D6-4655-8718-BA68DB6D9FE5}" dt="2020-10-18T20:47:56.021" v="2205" actId="20577"/>
          <ac:spMkLst>
            <pc:docMk/>
            <pc:sldMk cId="3669592211" sldId="272"/>
            <ac:spMk id="38" creationId="{1E0FC302-FF26-4028-A2E1-D2C889DE31CD}"/>
          </ac:spMkLst>
        </pc:spChg>
        <pc:spChg chg="del">
          <ac:chgData name="Mathew Ericson" userId="8f3af404-8626-4c89-8ba2-90b0e0f083c7" providerId="ADAL" clId="{D25EB8F0-00D6-4655-8718-BA68DB6D9FE5}" dt="2020-10-18T20:39:54.017" v="1866" actId="478"/>
          <ac:spMkLst>
            <pc:docMk/>
            <pc:sldMk cId="3669592211" sldId="272"/>
            <ac:spMk id="40" creationId="{798A37C8-8BB4-416D-AEA3-CF873CE84842}"/>
          </ac:spMkLst>
        </pc:spChg>
        <pc:spChg chg="mod">
          <ac:chgData name="Mathew Ericson" userId="8f3af404-8626-4c89-8ba2-90b0e0f083c7" providerId="ADAL" clId="{D25EB8F0-00D6-4655-8718-BA68DB6D9FE5}" dt="2020-10-18T20:40:58.671" v="1878"/>
          <ac:spMkLst>
            <pc:docMk/>
            <pc:sldMk cId="3669592211" sldId="272"/>
            <ac:spMk id="41" creationId="{BA9295BD-9980-4F51-8B61-72B750C88961}"/>
          </ac:spMkLst>
        </pc:spChg>
        <pc:spChg chg="mod">
          <ac:chgData name="Mathew Ericson" userId="8f3af404-8626-4c89-8ba2-90b0e0f083c7" providerId="ADAL" clId="{D25EB8F0-00D6-4655-8718-BA68DB6D9FE5}" dt="2020-10-18T20:44:14.729" v="1996" actId="1037"/>
          <ac:spMkLst>
            <pc:docMk/>
            <pc:sldMk cId="3669592211" sldId="272"/>
            <ac:spMk id="45" creationId="{43D81F66-98E5-4D24-A85B-60D9BE2C49DB}"/>
          </ac:spMkLst>
        </pc:spChg>
        <pc:spChg chg="add mod">
          <ac:chgData name="Mathew Ericson" userId="8f3af404-8626-4c89-8ba2-90b0e0f083c7" providerId="ADAL" clId="{D25EB8F0-00D6-4655-8718-BA68DB6D9FE5}" dt="2020-10-18T20:48:28.114" v="2209" actId="20577"/>
          <ac:spMkLst>
            <pc:docMk/>
            <pc:sldMk cId="3669592211" sldId="272"/>
            <ac:spMk id="57" creationId="{7F9EFD37-72CB-47E3-9FED-38059E36D62C}"/>
          </ac:spMkLst>
        </pc:spChg>
        <pc:spChg chg="add mod">
          <ac:chgData name="Mathew Ericson" userId="8f3af404-8626-4c89-8ba2-90b0e0f083c7" providerId="ADAL" clId="{D25EB8F0-00D6-4655-8718-BA68DB6D9FE5}" dt="2020-10-18T20:49:50.819" v="2222" actId="1036"/>
          <ac:spMkLst>
            <pc:docMk/>
            <pc:sldMk cId="3669592211" sldId="272"/>
            <ac:spMk id="58" creationId="{F4EF8E07-0E45-4E59-963B-197DD03FA189}"/>
          </ac:spMkLst>
        </pc:spChg>
        <pc:spChg chg="add mod">
          <ac:chgData name="Mathew Ericson" userId="8f3af404-8626-4c89-8ba2-90b0e0f083c7" providerId="ADAL" clId="{D25EB8F0-00D6-4655-8718-BA68DB6D9FE5}" dt="2020-10-18T20:49:50.819" v="2222" actId="1036"/>
          <ac:spMkLst>
            <pc:docMk/>
            <pc:sldMk cId="3669592211" sldId="272"/>
            <ac:spMk id="63" creationId="{149D91BE-93FD-4764-9A3B-488B176200DC}"/>
          </ac:spMkLst>
        </pc:spChg>
        <pc:spChg chg="del topLvl">
          <ac:chgData name="Mathew Ericson" userId="8f3af404-8626-4c89-8ba2-90b0e0f083c7" providerId="ADAL" clId="{D25EB8F0-00D6-4655-8718-BA68DB6D9FE5}" dt="2020-10-18T20:41:09.121" v="1882" actId="478"/>
          <ac:spMkLst>
            <pc:docMk/>
            <pc:sldMk cId="3669592211" sldId="272"/>
            <ac:spMk id="66" creationId="{7785F9B7-DA8C-4A30-80CC-B9364488A2BA}"/>
          </ac:spMkLst>
        </pc:spChg>
        <pc:spChg chg="mod">
          <ac:chgData name="Mathew Ericson" userId="8f3af404-8626-4c89-8ba2-90b0e0f083c7" providerId="ADAL" clId="{D25EB8F0-00D6-4655-8718-BA68DB6D9FE5}" dt="2020-10-18T20:47:12.098" v="2117" actId="20577"/>
          <ac:spMkLst>
            <pc:docMk/>
            <pc:sldMk cId="3669592211" sldId="272"/>
            <ac:spMk id="89" creationId="{E12E6F5C-F198-427E-BFD5-D462C1FDDAA1}"/>
          </ac:spMkLst>
        </pc:spChg>
        <pc:grpChg chg="add mod">
          <ac:chgData name="Mathew Ericson" userId="8f3af404-8626-4c89-8ba2-90b0e0f083c7" providerId="ADAL" clId="{D25EB8F0-00D6-4655-8718-BA68DB6D9FE5}" dt="2020-10-18T20:44:10.535" v="1988" actId="1076"/>
          <ac:grpSpMkLst>
            <pc:docMk/>
            <pc:sldMk cId="3669592211" sldId="272"/>
            <ac:grpSpMk id="33" creationId="{76C47C1F-0526-42AB-A11C-430089CC1284}"/>
          </ac:grpSpMkLst>
        </pc:grpChg>
        <pc:grpChg chg="add mod">
          <ac:chgData name="Mathew Ericson" userId="8f3af404-8626-4c89-8ba2-90b0e0f083c7" providerId="ADAL" clId="{D25EB8F0-00D6-4655-8718-BA68DB6D9FE5}" dt="2020-10-18T20:44:14.729" v="1996" actId="1037"/>
          <ac:grpSpMkLst>
            <pc:docMk/>
            <pc:sldMk cId="3669592211" sldId="272"/>
            <ac:grpSpMk id="42" creationId="{222B031A-6B77-4B27-A8F0-8C086B8B477E}"/>
          </ac:grpSpMkLst>
        </pc:grpChg>
        <pc:grpChg chg="del">
          <ac:chgData name="Mathew Ericson" userId="8f3af404-8626-4c89-8ba2-90b0e0f083c7" providerId="ADAL" clId="{D25EB8F0-00D6-4655-8718-BA68DB6D9FE5}" dt="2020-10-18T20:41:03.642" v="1879" actId="478"/>
          <ac:grpSpMkLst>
            <pc:docMk/>
            <pc:sldMk cId="3669592211" sldId="272"/>
            <ac:grpSpMk id="44" creationId="{E13CEFD1-7212-4ADC-ADEE-2D74290EADCB}"/>
          </ac:grpSpMkLst>
        </pc:grpChg>
        <pc:grpChg chg="del">
          <ac:chgData name="Mathew Ericson" userId="8f3af404-8626-4c89-8ba2-90b0e0f083c7" providerId="ADAL" clId="{D25EB8F0-00D6-4655-8718-BA68DB6D9FE5}" dt="2020-10-18T20:41:05.601" v="1880" actId="478"/>
          <ac:grpSpMkLst>
            <pc:docMk/>
            <pc:sldMk cId="3669592211" sldId="272"/>
            <ac:grpSpMk id="46" creationId="{398F0E0C-644F-453C-95DA-E6689127E9C9}"/>
          </ac:grpSpMkLst>
        </pc:grpChg>
        <pc:grpChg chg="add mod">
          <ac:chgData name="Mathew Ericson" userId="8f3af404-8626-4c89-8ba2-90b0e0f083c7" providerId="ADAL" clId="{D25EB8F0-00D6-4655-8718-BA68DB6D9FE5}" dt="2020-10-18T20:43:56.444" v="1986" actId="12788"/>
          <ac:grpSpMkLst>
            <pc:docMk/>
            <pc:sldMk cId="3669592211" sldId="272"/>
            <ac:grpSpMk id="48" creationId="{E1350934-6570-4241-9844-0585B63FE1ED}"/>
          </ac:grpSpMkLst>
        </pc:grpChg>
        <pc:picChg chg="del">
          <ac:chgData name="Mathew Ericson" userId="8f3af404-8626-4c89-8ba2-90b0e0f083c7" providerId="ADAL" clId="{D25EB8F0-00D6-4655-8718-BA68DB6D9FE5}" dt="2020-10-18T20:41:18.233" v="1883" actId="478"/>
          <ac:picMkLst>
            <pc:docMk/>
            <pc:sldMk cId="3669592211" sldId="272"/>
            <ac:picMk id="24" creationId="{19280A5A-E5F9-4483-9C9B-AD01157D116B}"/>
          </ac:picMkLst>
        </pc:picChg>
        <pc:picChg chg="del">
          <ac:chgData name="Mathew Ericson" userId="8f3af404-8626-4c89-8ba2-90b0e0f083c7" providerId="ADAL" clId="{D25EB8F0-00D6-4655-8718-BA68DB6D9FE5}" dt="2020-10-18T20:40:22.529" v="1872" actId="478"/>
          <ac:picMkLst>
            <pc:docMk/>
            <pc:sldMk cId="3669592211" sldId="272"/>
            <ac:picMk id="26" creationId="{8B7285E6-D2D0-42C9-BEC4-8993DBF709CC}"/>
          </ac:picMkLst>
        </pc:picChg>
        <pc:picChg chg="add mod">
          <ac:chgData name="Mathew Ericson" userId="8f3af404-8626-4c89-8ba2-90b0e0f083c7" providerId="ADAL" clId="{D25EB8F0-00D6-4655-8718-BA68DB6D9FE5}" dt="2020-10-18T20:41:59.978" v="1890" actId="12788"/>
          <ac:picMkLst>
            <pc:docMk/>
            <pc:sldMk cId="3669592211" sldId="272"/>
            <ac:picMk id="30" creationId="{E3073B52-D42E-4BFF-98FA-45E30FC011CA}"/>
          </ac:picMkLst>
        </pc:picChg>
        <pc:picChg chg="mod">
          <ac:chgData name="Mathew Ericson" userId="8f3af404-8626-4c89-8ba2-90b0e0f083c7" providerId="ADAL" clId="{D25EB8F0-00D6-4655-8718-BA68DB6D9FE5}" dt="2020-10-18T20:40:58.671" v="1878"/>
          <ac:picMkLst>
            <pc:docMk/>
            <pc:sldMk cId="3669592211" sldId="272"/>
            <ac:picMk id="37" creationId="{6C9447E9-76A0-4EE3-9A04-039464385EA0}"/>
          </ac:picMkLst>
        </pc:picChg>
        <pc:picChg chg="mod">
          <ac:chgData name="Mathew Ericson" userId="8f3af404-8626-4c89-8ba2-90b0e0f083c7" providerId="ADAL" clId="{D25EB8F0-00D6-4655-8718-BA68DB6D9FE5}" dt="2020-10-18T20:44:14.729" v="1996" actId="1037"/>
          <ac:picMkLst>
            <pc:docMk/>
            <pc:sldMk cId="3669592211" sldId="272"/>
            <ac:picMk id="43" creationId="{8AC1C7D4-0AB2-42B6-B2C7-56C15D41C989}"/>
          </ac:picMkLst>
        </pc:picChg>
        <pc:picChg chg="add mod">
          <ac:chgData name="Mathew Ericson" userId="8f3af404-8626-4c89-8ba2-90b0e0f083c7" providerId="ADAL" clId="{D25EB8F0-00D6-4655-8718-BA68DB6D9FE5}" dt="2020-10-18T20:42:59.427" v="1924" actId="1035"/>
          <ac:picMkLst>
            <pc:docMk/>
            <pc:sldMk cId="3669592211" sldId="272"/>
            <ac:picMk id="55" creationId="{4C0E9198-D718-41C0-B702-80C625292041}"/>
          </ac:picMkLst>
        </pc:picChg>
        <pc:picChg chg="mod">
          <ac:chgData name="Mathew Ericson" userId="8f3af404-8626-4c89-8ba2-90b0e0f083c7" providerId="ADAL" clId="{D25EB8F0-00D6-4655-8718-BA68DB6D9FE5}" dt="2020-10-18T20:40:31.915" v="1875" actId="12789"/>
          <ac:picMkLst>
            <pc:docMk/>
            <pc:sldMk cId="3669592211" sldId="272"/>
            <ac:picMk id="59" creationId="{E7789384-813E-42DA-A642-E7C5CBB7F35D}"/>
          </ac:picMkLst>
        </pc:picChg>
        <pc:picChg chg="mod">
          <ac:chgData name="Mathew Ericson" userId="8f3af404-8626-4c89-8ba2-90b0e0f083c7" providerId="ADAL" clId="{D25EB8F0-00D6-4655-8718-BA68DB6D9FE5}" dt="2020-10-18T20:40:16.402" v="1871" actId="12788"/>
          <ac:picMkLst>
            <pc:docMk/>
            <pc:sldMk cId="3669592211" sldId="272"/>
            <ac:picMk id="61" creationId="{EBA64C15-CA1F-46E1-8B23-F84A9CF075D6}"/>
          </ac:picMkLst>
        </pc:picChg>
        <pc:picChg chg="del">
          <ac:chgData name="Mathew Ericson" userId="8f3af404-8626-4c89-8ba2-90b0e0f083c7" providerId="ADAL" clId="{D25EB8F0-00D6-4655-8718-BA68DB6D9FE5}" dt="2020-10-18T20:41:03.642" v="1879" actId="478"/>
          <ac:picMkLst>
            <pc:docMk/>
            <pc:sldMk cId="3669592211" sldId="272"/>
            <ac:picMk id="64" creationId="{21A88BAA-902E-49D5-BF03-3B13CD94364A}"/>
          </ac:picMkLst>
        </pc:picChg>
        <pc:cxnChg chg="mod">
          <ac:chgData name="Mathew Ericson" userId="8f3af404-8626-4c89-8ba2-90b0e0f083c7" providerId="ADAL" clId="{D25EB8F0-00D6-4655-8718-BA68DB6D9FE5}" dt="2020-10-18T20:39:35.091" v="1864" actId="692"/>
          <ac:cxnSpMkLst>
            <pc:docMk/>
            <pc:sldMk cId="3669592211" sldId="272"/>
            <ac:cxnSpMk id="15" creationId="{6E728B64-77F6-4E64-991D-1608E98022C0}"/>
          </ac:cxnSpMkLst>
        </pc:cxnChg>
        <pc:cxnChg chg="del">
          <ac:chgData name="Mathew Ericson" userId="8f3af404-8626-4c89-8ba2-90b0e0f083c7" providerId="ADAL" clId="{D25EB8F0-00D6-4655-8718-BA68DB6D9FE5}" dt="2020-10-18T20:39:56.361" v="1867" actId="478"/>
          <ac:cxnSpMkLst>
            <pc:docMk/>
            <pc:sldMk cId="3669592211" sldId="272"/>
            <ac:cxnSpMk id="29" creationId="{12D21221-2BE0-454E-B788-A08C3E8AAA72}"/>
          </ac:cxnSpMkLst>
        </pc:cxnChg>
        <pc:cxnChg chg="del mod">
          <ac:chgData name="Mathew Ericson" userId="8f3af404-8626-4c89-8ba2-90b0e0f083c7" providerId="ADAL" clId="{D25EB8F0-00D6-4655-8718-BA68DB6D9FE5}" dt="2020-10-18T20:41:07.212" v="1881" actId="478"/>
          <ac:cxnSpMkLst>
            <pc:docMk/>
            <pc:sldMk cId="3669592211" sldId="272"/>
            <ac:cxnSpMk id="31" creationId="{F0124734-3BC6-4BA2-A365-3B4722DF6D6A}"/>
          </ac:cxnSpMkLst>
        </pc:cxnChg>
        <pc:cxnChg chg="add mod">
          <ac:chgData name="Mathew Ericson" userId="8f3af404-8626-4c89-8ba2-90b0e0f083c7" providerId="ADAL" clId="{D25EB8F0-00D6-4655-8718-BA68DB6D9FE5}" dt="2020-10-18T20:41:51.209" v="1888" actId="12788"/>
          <ac:cxnSpMkLst>
            <pc:docMk/>
            <pc:sldMk cId="3669592211" sldId="272"/>
            <ac:cxnSpMk id="32" creationId="{B07B33B2-44DC-4F47-BA2E-3CE490369006}"/>
          </ac:cxnSpMkLst>
        </pc:cxnChg>
        <pc:cxnChg chg="del mod">
          <ac:chgData name="Mathew Ericson" userId="8f3af404-8626-4c89-8ba2-90b0e0f083c7" providerId="ADAL" clId="{D25EB8F0-00D6-4655-8718-BA68DB6D9FE5}" dt="2020-10-18T20:40:23.795" v="1873" actId="478"/>
          <ac:cxnSpMkLst>
            <pc:docMk/>
            <pc:sldMk cId="3669592211" sldId="272"/>
            <ac:cxnSpMk id="34" creationId="{D9056B43-F741-4357-84C5-D69B10D4111C}"/>
          </ac:cxnSpMkLst>
        </pc:cxnChg>
        <pc:cxnChg chg="mod">
          <ac:chgData name="Mathew Ericson" userId="8f3af404-8626-4c89-8ba2-90b0e0f083c7" providerId="ADAL" clId="{D25EB8F0-00D6-4655-8718-BA68DB6D9FE5}" dt="2020-10-18T20:39:40.853" v="1865" actId="692"/>
          <ac:cxnSpMkLst>
            <pc:docMk/>
            <pc:sldMk cId="3669592211" sldId="272"/>
            <ac:cxnSpMk id="39" creationId="{A55EC926-CE7A-4B74-B9D3-9B8424BC8F83}"/>
          </ac:cxnSpMkLst>
        </pc:cxnChg>
        <pc:cxnChg chg="add mod">
          <ac:chgData name="Mathew Ericson" userId="8f3af404-8626-4c89-8ba2-90b0e0f083c7" providerId="ADAL" clId="{D25EB8F0-00D6-4655-8718-BA68DB6D9FE5}" dt="2020-10-18T20:43:56.444" v="1986" actId="12788"/>
          <ac:cxnSpMkLst>
            <pc:docMk/>
            <pc:sldMk cId="3669592211" sldId="272"/>
            <ac:cxnSpMk id="47" creationId="{578B4E38-81D9-46E2-B5D8-102805F34141}"/>
          </ac:cxnSpMkLst>
        </pc:cxnChg>
        <pc:cxnChg chg="mod">
          <ac:chgData name="Mathew Ericson" userId="8f3af404-8626-4c89-8ba2-90b0e0f083c7" providerId="ADAL" clId="{D25EB8F0-00D6-4655-8718-BA68DB6D9FE5}" dt="2020-10-18T20:43:56.444" v="1986" actId="12788"/>
          <ac:cxnSpMkLst>
            <pc:docMk/>
            <pc:sldMk cId="3669592211" sldId="272"/>
            <ac:cxnSpMk id="49" creationId="{B48761B5-A366-4498-9235-36758D71DA47}"/>
          </ac:cxnSpMkLst>
        </pc:cxnChg>
        <pc:cxnChg chg="mod">
          <ac:chgData name="Mathew Ericson" userId="8f3af404-8626-4c89-8ba2-90b0e0f083c7" providerId="ADAL" clId="{D25EB8F0-00D6-4655-8718-BA68DB6D9FE5}" dt="2020-10-18T20:43:56.444" v="1986" actId="12788"/>
          <ac:cxnSpMkLst>
            <pc:docMk/>
            <pc:sldMk cId="3669592211" sldId="272"/>
            <ac:cxnSpMk id="50" creationId="{CFD8CA69-B2DE-4C01-817A-9CAA2A4F2A7F}"/>
          </ac:cxnSpMkLst>
        </pc:cxnChg>
        <pc:cxnChg chg="mod">
          <ac:chgData name="Mathew Ericson" userId="8f3af404-8626-4c89-8ba2-90b0e0f083c7" providerId="ADAL" clId="{D25EB8F0-00D6-4655-8718-BA68DB6D9FE5}" dt="2020-10-18T20:43:56.444" v="1986" actId="12788"/>
          <ac:cxnSpMkLst>
            <pc:docMk/>
            <pc:sldMk cId="3669592211" sldId="272"/>
            <ac:cxnSpMk id="51" creationId="{D58D6E48-6203-49F8-98ED-DA1C29683D7C}"/>
          </ac:cxnSpMkLst>
        </pc:cxnChg>
        <pc:cxnChg chg="add mod">
          <ac:chgData name="Mathew Ericson" userId="8f3af404-8626-4c89-8ba2-90b0e0f083c7" providerId="ADAL" clId="{D25EB8F0-00D6-4655-8718-BA68DB6D9FE5}" dt="2020-10-18T20:42:54.277" v="1909" actId="14100"/>
          <ac:cxnSpMkLst>
            <pc:docMk/>
            <pc:sldMk cId="3669592211" sldId="272"/>
            <ac:cxnSpMk id="54" creationId="{9A002A2F-2DB2-4625-979A-EF00AD8EEB6B}"/>
          </ac:cxnSpMkLst>
        </pc:cxnChg>
        <pc:cxnChg chg="add mod">
          <ac:chgData name="Mathew Ericson" userId="8f3af404-8626-4c89-8ba2-90b0e0f083c7" providerId="ADAL" clId="{D25EB8F0-00D6-4655-8718-BA68DB6D9FE5}" dt="2020-10-18T20:44:26.778" v="2003" actId="1037"/>
          <ac:cxnSpMkLst>
            <pc:docMk/>
            <pc:sldMk cId="3669592211" sldId="272"/>
            <ac:cxnSpMk id="56" creationId="{6628A688-2F3B-4877-9252-AB63C820D6F4}"/>
          </ac:cxnSpMkLst>
        </pc:cxnChg>
      </pc:sldChg>
      <pc:sldChg chg="addSp delSp modSp add mod">
        <pc:chgData name="Mathew Ericson" userId="8f3af404-8626-4c89-8ba2-90b0e0f083c7" providerId="ADAL" clId="{D25EB8F0-00D6-4655-8718-BA68DB6D9FE5}" dt="2020-10-20T23:01:34.757" v="2756" actId="1036"/>
        <pc:sldMkLst>
          <pc:docMk/>
          <pc:sldMk cId="662192087" sldId="273"/>
        </pc:sldMkLst>
        <pc:spChg chg="mod">
          <ac:chgData name="Mathew Ericson" userId="8f3af404-8626-4c89-8ba2-90b0e0f083c7" providerId="ADAL" clId="{D25EB8F0-00D6-4655-8718-BA68DB6D9FE5}" dt="2020-10-18T21:30:12.149" v="2231" actId="20577"/>
          <ac:spMkLst>
            <pc:docMk/>
            <pc:sldMk cId="662192087" sldId="273"/>
            <ac:spMk id="4" creationId="{D059CCD5-6CC8-A349-8AAD-258B403F82C7}"/>
          </ac:spMkLst>
        </pc:spChg>
        <pc:spChg chg="del">
          <ac:chgData name="Mathew Ericson" userId="8f3af404-8626-4c89-8ba2-90b0e0f083c7" providerId="ADAL" clId="{D25EB8F0-00D6-4655-8718-BA68DB6D9FE5}" dt="2020-10-18T21:33:44.924" v="2260" actId="478"/>
          <ac:spMkLst>
            <pc:docMk/>
            <pc:sldMk cId="662192087" sldId="273"/>
            <ac:spMk id="25" creationId="{E6D31A66-9585-407E-8E8A-59BAB047221E}"/>
          </ac:spMkLst>
        </pc:spChg>
        <pc:spChg chg="del mod topLvl">
          <ac:chgData name="Mathew Ericson" userId="8f3af404-8626-4c89-8ba2-90b0e0f083c7" providerId="ADAL" clId="{D25EB8F0-00D6-4655-8718-BA68DB6D9FE5}" dt="2020-10-18T21:34:16.620" v="2280" actId="478"/>
          <ac:spMkLst>
            <pc:docMk/>
            <pc:sldMk cId="662192087" sldId="273"/>
            <ac:spMk id="27" creationId="{25330B8E-5688-497D-828B-68A11571F4E5}"/>
          </ac:spMkLst>
        </pc:spChg>
        <pc:spChg chg="add mod ord">
          <ac:chgData name="Mathew Ericson" userId="8f3af404-8626-4c89-8ba2-90b0e0f083c7" providerId="ADAL" clId="{D25EB8F0-00D6-4655-8718-BA68DB6D9FE5}" dt="2020-10-18T21:34:27.078" v="2282" actId="14100"/>
          <ac:spMkLst>
            <pc:docMk/>
            <pc:sldMk cId="662192087" sldId="273"/>
            <ac:spMk id="30" creationId="{229876A3-531D-4E75-90B4-6D0D9F5ED477}"/>
          </ac:spMkLst>
        </pc:spChg>
        <pc:spChg chg="mod">
          <ac:chgData name="Mathew Ericson" userId="8f3af404-8626-4c89-8ba2-90b0e0f083c7" providerId="ADAL" clId="{D25EB8F0-00D6-4655-8718-BA68DB6D9FE5}" dt="2020-10-18T21:36:29.083" v="2305" actId="2085"/>
          <ac:spMkLst>
            <pc:docMk/>
            <pc:sldMk cId="662192087" sldId="273"/>
            <ac:spMk id="35" creationId="{ECF214D1-FD0B-4666-AC36-6667A7D47F4F}"/>
          </ac:spMkLst>
        </pc:spChg>
        <pc:spChg chg="mod">
          <ac:chgData name="Mathew Ericson" userId="8f3af404-8626-4c89-8ba2-90b0e0f083c7" providerId="ADAL" clId="{D25EB8F0-00D6-4655-8718-BA68DB6D9FE5}" dt="2020-10-20T23:01:34.757" v="2756" actId="1036"/>
          <ac:spMkLst>
            <pc:docMk/>
            <pc:sldMk cId="662192087" sldId="273"/>
            <ac:spMk id="36" creationId="{6443B7DA-078C-4CB8-B803-1FB60A449D29}"/>
          </ac:spMkLst>
        </pc:spChg>
        <pc:spChg chg="mod">
          <ac:chgData name="Mathew Ericson" userId="8f3af404-8626-4c89-8ba2-90b0e0f083c7" providerId="ADAL" clId="{D25EB8F0-00D6-4655-8718-BA68DB6D9FE5}" dt="2020-10-18T21:34:57.190" v="2290" actId="12788"/>
          <ac:spMkLst>
            <pc:docMk/>
            <pc:sldMk cId="662192087" sldId="273"/>
            <ac:spMk id="37" creationId="{58FF9179-4DEF-47F4-8336-58A4A79AFD0C}"/>
          </ac:spMkLst>
        </pc:spChg>
        <pc:spChg chg="mod">
          <ac:chgData name="Mathew Ericson" userId="8f3af404-8626-4c89-8ba2-90b0e0f083c7" providerId="ADAL" clId="{D25EB8F0-00D6-4655-8718-BA68DB6D9FE5}" dt="2020-10-20T23:01:00.156" v="2749" actId="6549"/>
          <ac:spMkLst>
            <pc:docMk/>
            <pc:sldMk cId="662192087" sldId="273"/>
            <ac:spMk id="38" creationId="{1E0FC302-FF26-4028-A2E1-D2C889DE31CD}"/>
          </ac:spMkLst>
        </pc:spChg>
        <pc:spChg chg="del">
          <ac:chgData name="Mathew Ericson" userId="8f3af404-8626-4c89-8ba2-90b0e0f083c7" providerId="ADAL" clId="{D25EB8F0-00D6-4655-8718-BA68DB6D9FE5}" dt="2020-10-18T21:31:38.212" v="2238" actId="478"/>
          <ac:spMkLst>
            <pc:docMk/>
            <pc:sldMk cId="662192087" sldId="273"/>
            <ac:spMk id="40" creationId="{798A37C8-8BB4-416D-AEA3-CF873CE84842}"/>
          </ac:spMkLst>
        </pc:spChg>
        <pc:spChg chg="add mod">
          <ac:chgData name="Mathew Ericson" userId="8f3af404-8626-4c89-8ba2-90b0e0f083c7" providerId="ADAL" clId="{D25EB8F0-00D6-4655-8718-BA68DB6D9FE5}" dt="2020-10-18T21:36:29.083" v="2305" actId="2085"/>
          <ac:spMkLst>
            <pc:docMk/>
            <pc:sldMk cId="662192087" sldId="273"/>
            <ac:spMk id="42" creationId="{833F13A1-48F8-4FD8-8F22-83A3F36C67CD}"/>
          </ac:spMkLst>
        </pc:spChg>
        <pc:spChg chg="add mod">
          <ac:chgData name="Mathew Ericson" userId="8f3af404-8626-4c89-8ba2-90b0e0f083c7" providerId="ADAL" clId="{D25EB8F0-00D6-4655-8718-BA68DB6D9FE5}" dt="2020-10-20T23:01:33.322" v="2753" actId="1036"/>
          <ac:spMkLst>
            <pc:docMk/>
            <pc:sldMk cId="662192087" sldId="273"/>
            <ac:spMk id="43" creationId="{C812D2CA-0152-4BAF-8F47-D11D0345784C}"/>
          </ac:spMkLst>
        </pc:spChg>
        <pc:spChg chg="add mod">
          <ac:chgData name="Mathew Ericson" userId="8f3af404-8626-4c89-8ba2-90b0e0f083c7" providerId="ADAL" clId="{D25EB8F0-00D6-4655-8718-BA68DB6D9FE5}" dt="2020-10-18T21:35:59.399" v="2299" actId="2085"/>
          <ac:spMkLst>
            <pc:docMk/>
            <pc:sldMk cId="662192087" sldId="273"/>
            <ac:spMk id="47" creationId="{3FBD2532-59D1-48B8-88B4-B64623A7378C}"/>
          </ac:spMkLst>
        </pc:spChg>
        <pc:spChg chg="mod">
          <ac:chgData name="Mathew Ericson" userId="8f3af404-8626-4c89-8ba2-90b0e0f083c7" providerId="ADAL" clId="{D25EB8F0-00D6-4655-8718-BA68DB6D9FE5}" dt="2020-10-18T21:34:13.360" v="2279" actId="165"/>
          <ac:spMkLst>
            <pc:docMk/>
            <pc:sldMk cId="662192087" sldId="273"/>
            <ac:spMk id="66" creationId="{7785F9B7-DA8C-4A30-80CC-B9364488A2BA}"/>
          </ac:spMkLst>
        </pc:spChg>
        <pc:spChg chg="mod">
          <ac:chgData name="Mathew Ericson" userId="8f3af404-8626-4c89-8ba2-90b0e0f083c7" providerId="ADAL" clId="{D25EB8F0-00D6-4655-8718-BA68DB6D9FE5}" dt="2020-10-18T21:30:56.261" v="2234" actId="207"/>
          <ac:spMkLst>
            <pc:docMk/>
            <pc:sldMk cId="662192087" sldId="273"/>
            <ac:spMk id="89" creationId="{E12E6F5C-F198-427E-BFD5-D462C1FDDAA1}"/>
          </ac:spMkLst>
        </pc:spChg>
        <pc:grpChg chg="add mod">
          <ac:chgData name="Mathew Ericson" userId="8f3af404-8626-4c89-8ba2-90b0e0f083c7" providerId="ADAL" clId="{D25EB8F0-00D6-4655-8718-BA68DB6D9FE5}" dt="2020-10-18T21:34:57.190" v="2290" actId="12788"/>
          <ac:grpSpMkLst>
            <pc:docMk/>
            <pc:sldMk cId="662192087" sldId="273"/>
            <ac:grpSpMk id="32" creationId="{B3C094E3-0032-4325-A517-57A84EF68386}"/>
          </ac:grpSpMkLst>
        </pc:grpChg>
        <pc:grpChg chg="mod topLvl">
          <ac:chgData name="Mathew Ericson" userId="8f3af404-8626-4c89-8ba2-90b0e0f083c7" providerId="ADAL" clId="{D25EB8F0-00D6-4655-8718-BA68DB6D9FE5}" dt="2020-10-18T21:34:13.360" v="2279" actId="165"/>
          <ac:grpSpMkLst>
            <pc:docMk/>
            <pc:sldMk cId="662192087" sldId="273"/>
            <ac:grpSpMk id="44" creationId="{E13CEFD1-7212-4ADC-ADEE-2D74290EADCB}"/>
          </ac:grpSpMkLst>
        </pc:grpChg>
        <pc:grpChg chg="add del">
          <ac:chgData name="Mathew Ericson" userId="8f3af404-8626-4c89-8ba2-90b0e0f083c7" providerId="ADAL" clId="{D25EB8F0-00D6-4655-8718-BA68DB6D9FE5}" dt="2020-10-18T21:34:13.360" v="2279" actId="165"/>
          <ac:grpSpMkLst>
            <pc:docMk/>
            <pc:sldMk cId="662192087" sldId="273"/>
            <ac:grpSpMk id="46" creationId="{398F0E0C-644F-453C-95DA-E6689127E9C9}"/>
          </ac:grpSpMkLst>
        </pc:grpChg>
        <pc:picChg chg="del">
          <ac:chgData name="Mathew Ericson" userId="8f3af404-8626-4c89-8ba2-90b0e0f083c7" providerId="ADAL" clId="{D25EB8F0-00D6-4655-8718-BA68DB6D9FE5}" dt="2020-10-18T21:33:43.276" v="2259" actId="478"/>
          <ac:picMkLst>
            <pc:docMk/>
            <pc:sldMk cId="662192087" sldId="273"/>
            <ac:picMk id="24" creationId="{19280A5A-E5F9-4483-9C9B-AD01157D116B}"/>
          </ac:picMkLst>
        </pc:picChg>
        <pc:picChg chg="del">
          <ac:chgData name="Mathew Ericson" userId="8f3af404-8626-4c89-8ba2-90b0e0f083c7" providerId="ADAL" clId="{D25EB8F0-00D6-4655-8718-BA68DB6D9FE5}" dt="2020-10-18T21:31:41.444" v="2240" actId="478"/>
          <ac:picMkLst>
            <pc:docMk/>
            <pc:sldMk cId="662192087" sldId="273"/>
            <ac:picMk id="26" creationId="{8B7285E6-D2D0-42C9-BEC4-8993DBF709CC}"/>
          </ac:picMkLst>
        </pc:picChg>
        <pc:picChg chg="mod">
          <ac:chgData name="Mathew Ericson" userId="8f3af404-8626-4c89-8ba2-90b0e0f083c7" providerId="ADAL" clId="{D25EB8F0-00D6-4655-8718-BA68DB6D9FE5}" dt="2020-10-18T21:34:57.190" v="2290" actId="12788"/>
          <ac:picMkLst>
            <pc:docMk/>
            <pc:sldMk cId="662192087" sldId="273"/>
            <ac:picMk id="33" creationId="{CA7F0622-857F-4E99-9E4B-B96B651534D6}"/>
          </ac:picMkLst>
        </pc:picChg>
        <pc:picChg chg="add del mod">
          <ac:chgData name="Mathew Ericson" userId="8f3af404-8626-4c89-8ba2-90b0e0f083c7" providerId="ADAL" clId="{D25EB8F0-00D6-4655-8718-BA68DB6D9FE5}" dt="2020-10-18T21:34:30.950" v="2283" actId="1076"/>
          <ac:picMkLst>
            <pc:docMk/>
            <pc:sldMk cId="662192087" sldId="273"/>
            <ac:picMk id="41" creationId="{4106EC13-76D0-430C-B99A-3E1AB684B210}"/>
          </ac:picMkLst>
        </pc:picChg>
        <pc:picChg chg="add mod">
          <ac:chgData name="Mathew Ericson" userId="8f3af404-8626-4c89-8ba2-90b0e0f083c7" providerId="ADAL" clId="{D25EB8F0-00D6-4655-8718-BA68DB6D9FE5}" dt="2020-10-18T21:35:30.476" v="2293" actId="1076"/>
          <ac:picMkLst>
            <pc:docMk/>
            <pc:sldMk cId="662192087" sldId="273"/>
            <ac:picMk id="45" creationId="{AB231757-7356-4AD9-BDD0-40E0CDD13F34}"/>
          </ac:picMkLst>
        </pc:picChg>
        <pc:picChg chg="mod">
          <ac:chgData name="Mathew Ericson" userId="8f3af404-8626-4c89-8ba2-90b0e0f083c7" providerId="ADAL" clId="{D25EB8F0-00D6-4655-8718-BA68DB6D9FE5}" dt="2020-10-18T21:34:57.190" v="2290" actId="12788"/>
          <ac:picMkLst>
            <pc:docMk/>
            <pc:sldMk cId="662192087" sldId="273"/>
            <ac:picMk id="61" creationId="{EBA64C15-CA1F-46E1-8B23-F84A9CF075D6}"/>
          </ac:picMkLst>
        </pc:picChg>
        <pc:picChg chg="mod">
          <ac:chgData name="Mathew Ericson" userId="8f3af404-8626-4c89-8ba2-90b0e0f083c7" providerId="ADAL" clId="{D25EB8F0-00D6-4655-8718-BA68DB6D9FE5}" dt="2020-10-18T21:34:13.360" v="2279" actId="165"/>
          <ac:picMkLst>
            <pc:docMk/>
            <pc:sldMk cId="662192087" sldId="273"/>
            <ac:picMk id="64" creationId="{21A88BAA-902E-49D5-BF03-3B13CD94364A}"/>
          </ac:picMkLst>
        </pc:picChg>
        <pc:cxnChg chg="mod">
          <ac:chgData name="Mathew Ericson" userId="8f3af404-8626-4c89-8ba2-90b0e0f083c7" providerId="ADAL" clId="{D25EB8F0-00D6-4655-8718-BA68DB6D9FE5}" dt="2020-10-18T21:36:14.205" v="2301" actId="208"/>
          <ac:cxnSpMkLst>
            <pc:docMk/>
            <pc:sldMk cId="662192087" sldId="273"/>
            <ac:cxnSpMk id="15" creationId="{6E728B64-77F6-4E64-991D-1608E98022C0}"/>
          </ac:cxnSpMkLst>
        </pc:cxnChg>
        <pc:cxnChg chg="add mod">
          <ac:chgData name="Mathew Ericson" userId="8f3af404-8626-4c89-8ba2-90b0e0f083c7" providerId="ADAL" clId="{D25EB8F0-00D6-4655-8718-BA68DB6D9FE5}" dt="2020-10-18T21:34:57.190" v="2290" actId="12788"/>
          <ac:cxnSpMkLst>
            <pc:docMk/>
            <pc:sldMk cId="662192087" sldId="273"/>
            <ac:cxnSpMk id="28" creationId="{30B9E598-9EB6-42F9-A355-FD5CA19FE9BD}"/>
          </ac:cxnSpMkLst>
        </pc:cxnChg>
        <pc:cxnChg chg="del">
          <ac:chgData name="Mathew Ericson" userId="8f3af404-8626-4c89-8ba2-90b0e0f083c7" providerId="ADAL" clId="{D25EB8F0-00D6-4655-8718-BA68DB6D9FE5}" dt="2020-10-18T21:31:40.018" v="2239" actId="478"/>
          <ac:cxnSpMkLst>
            <pc:docMk/>
            <pc:sldMk cId="662192087" sldId="273"/>
            <ac:cxnSpMk id="29" creationId="{12D21221-2BE0-454E-B788-A08C3E8AAA72}"/>
          </ac:cxnSpMkLst>
        </pc:cxnChg>
        <pc:cxnChg chg="mod">
          <ac:chgData name="Mathew Ericson" userId="8f3af404-8626-4c89-8ba2-90b0e0f083c7" providerId="ADAL" clId="{D25EB8F0-00D6-4655-8718-BA68DB6D9FE5}" dt="2020-10-18T21:36:18.485" v="2302" actId="208"/>
          <ac:cxnSpMkLst>
            <pc:docMk/>
            <pc:sldMk cId="662192087" sldId="273"/>
            <ac:cxnSpMk id="31" creationId="{F0124734-3BC6-4BA2-A365-3B4722DF6D6A}"/>
          </ac:cxnSpMkLst>
        </pc:cxnChg>
        <pc:cxnChg chg="del mod">
          <ac:chgData name="Mathew Ericson" userId="8f3af404-8626-4c89-8ba2-90b0e0f083c7" providerId="ADAL" clId="{D25EB8F0-00D6-4655-8718-BA68DB6D9FE5}" dt="2020-10-18T21:31:43.245" v="2241" actId="478"/>
          <ac:cxnSpMkLst>
            <pc:docMk/>
            <pc:sldMk cId="662192087" sldId="273"/>
            <ac:cxnSpMk id="34" creationId="{D9056B43-F741-4357-84C5-D69B10D4111C}"/>
          </ac:cxnSpMkLst>
        </pc:cxnChg>
        <pc:cxnChg chg="mod">
          <ac:chgData name="Mathew Ericson" userId="8f3af404-8626-4c89-8ba2-90b0e0f083c7" providerId="ADAL" clId="{D25EB8F0-00D6-4655-8718-BA68DB6D9FE5}" dt="2020-10-18T21:36:11.051" v="2300" actId="208"/>
          <ac:cxnSpMkLst>
            <pc:docMk/>
            <pc:sldMk cId="662192087" sldId="273"/>
            <ac:cxnSpMk id="39" creationId="{A55EC926-CE7A-4B74-B9D3-9B8424BC8F83}"/>
          </ac:cxnSpMkLst>
        </pc:cxnChg>
      </pc:sldChg>
      <pc:sldChg chg="addSp delSp modSp add mod">
        <pc:chgData name="Mathew Ericson" userId="8f3af404-8626-4c89-8ba2-90b0e0f083c7" providerId="ADAL" clId="{D25EB8F0-00D6-4655-8718-BA68DB6D9FE5}" dt="2020-10-18T21:56:38.524" v="2509" actId="1076"/>
        <pc:sldMkLst>
          <pc:docMk/>
          <pc:sldMk cId="3216264917" sldId="274"/>
        </pc:sldMkLst>
        <pc:spChg chg="mod">
          <ac:chgData name="Mathew Ericson" userId="8f3af404-8626-4c89-8ba2-90b0e0f083c7" providerId="ADAL" clId="{D25EB8F0-00D6-4655-8718-BA68DB6D9FE5}" dt="2020-10-18T21:38:25.620" v="2314" actId="20577"/>
          <ac:spMkLst>
            <pc:docMk/>
            <pc:sldMk cId="3216264917" sldId="274"/>
            <ac:spMk id="4" creationId="{D059CCD5-6CC8-A349-8AAD-258B403F82C7}"/>
          </ac:spMkLst>
        </pc:spChg>
        <pc:spChg chg="add mod">
          <ac:chgData name="Mathew Ericson" userId="8f3af404-8626-4c89-8ba2-90b0e0f083c7" providerId="ADAL" clId="{D25EB8F0-00D6-4655-8718-BA68DB6D9FE5}" dt="2020-10-18T21:54:06.404" v="2427"/>
          <ac:spMkLst>
            <pc:docMk/>
            <pc:sldMk cId="3216264917" sldId="274"/>
            <ac:spMk id="29" creationId="{82F1FF94-23DA-4160-89A0-47CF6FC9F4B9}"/>
          </ac:spMkLst>
        </pc:spChg>
        <pc:spChg chg="del">
          <ac:chgData name="Mathew Ericson" userId="8f3af404-8626-4c89-8ba2-90b0e0f083c7" providerId="ADAL" clId="{D25EB8F0-00D6-4655-8718-BA68DB6D9FE5}" dt="2020-10-18T21:54:15.437" v="2430" actId="478"/>
          <ac:spMkLst>
            <pc:docMk/>
            <pc:sldMk cId="3216264917" sldId="274"/>
            <ac:spMk id="30" creationId="{229876A3-531D-4E75-90B4-6D0D9F5ED477}"/>
          </ac:spMkLst>
        </pc:spChg>
        <pc:spChg chg="mod">
          <ac:chgData name="Mathew Ericson" userId="8f3af404-8626-4c89-8ba2-90b0e0f083c7" providerId="ADAL" clId="{D25EB8F0-00D6-4655-8718-BA68DB6D9FE5}" dt="2020-10-18T21:56:25.371" v="2507"/>
          <ac:spMkLst>
            <pc:docMk/>
            <pc:sldMk cId="3216264917" sldId="274"/>
            <ac:spMk id="35" creationId="{ECF214D1-FD0B-4666-AC36-6667A7D47F4F}"/>
          </ac:spMkLst>
        </pc:spChg>
        <pc:spChg chg="mod">
          <ac:chgData name="Mathew Ericson" userId="8f3af404-8626-4c89-8ba2-90b0e0f083c7" providerId="ADAL" clId="{D25EB8F0-00D6-4655-8718-BA68DB6D9FE5}" dt="2020-10-18T21:56:16.065" v="2503" actId="12788"/>
          <ac:spMkLst>
            <pc:docMk/>
            <pc:sldMk cId="3216264917" sldId="274"/>
            <ac:spMk id="36" creationId="{6443B7DA-078C-4CB8-B803-1FB60A449D29}"/>
          </ac:spMkLst>
        </pc:spChg>
        <pc:spChg chg="mod">
          <ac:chgData name="Mathew Ericson" userId="8f3af404-8626-4c89-8ba2-90b0e0f083c7" providerId="ADAL" clId="{D25EB8F0-00D6-4655-8718-BA68DB6D9FE5}" dt="2020-10-18T21:56:18.712" v="2505" actId="1076"/>
          <ac:spMkLst>
            <pc:docMk/>
            <pc:sldMk cId="3216264917" sldId="274"/>
            <ac:spMk id="38" creationId="{1E0FC302-FF26-4028-A2E1-D2C889DE31CD}"/>
          </ac:spMkLst>
        </pc:spChg>
        <pc:spChg chg="del">
          <ac:chgData name="Mathew Ericson" userId="8f3af404-8626-4c89-8ba2-90b0e0f083c7" providerId="ADAL" clId="{D25EB8F0-00D6-4655-8718-BA68DB6D9FE5}" dt="2020-10-18T21:54:12.622" v="2429" actId="478"/>
          <ac:spMkLst>
            <pc:docMk/>
            <pc:sldMk cId="3216264917" sldId="274"/>
            <ac:spMk id="42" creationId="{833F13A1-48F8-4FD8-8F22-83A3F36C67CD}"/>
          </ac:spMkLst>
        </pc:spChg>
        <pc:spChg chg="mod">
          <ac:chgData name="Mathew Ericson" userId="8f3af404-8626-4c89-8ba2-90b0e0f083c7" providerId="ADAL" clId="{D25EB8F0-00D6-4655-8718-BA68DB6D9FE5}" dt="2020-10-18T21:56:16.065" v="2503" actId="12788"/>
          <ac:spMkLst>
            <pc:docMk/>
            <pc:sldMk cId="3216264917" sldId="274"/>
            <ac:spMk id="43" creationId="{C812D2CA-0152-4BAF-8F47-D11D0345784C}"/>
          </ac:spMkLst>
        </pc:spChg>
        <pc:spChg chg="add mod">
          <ac:chgData name="Mathew Ericson" userId="8f3af404-8626-4c89-8ba2-90b0e0f083c7" providerId="ADAL" clId="{D25EB8F0-00D6-4655-8718-BA68DB6D9FE5}" dt="2020-10-18T21:56:38.524" v="2509" actId="1076"/>
          <ac:spMkLst>
            <pc:docMk/>
            <pc:sldMk cId="3216264917" sldId="274"/>
            <ac:spMk id="55" creationId="{1D1F3006-9F9B-4AB5-BBBD-258C71088B2E}"/>
          </ac:spMkLst>
        </pc:spChg>
        <pc:grpChg chg="del">
          <ac:chgData name="Mathew Ericson" userId="8f3af404-8626-4c89-8ba2-90b0e0f083c7" providerId="ADAL" clId="{D25EB8F0-00D6-4655-8718-BA68DB6D9FE5}" dt="2020-10-18T21:54:45.053" v="2455" actId="478"/>
          <ac:grpSpMkLst>
            <pc:docMk/>
            <pc:sldMk cId="3216264917" sldId="274"/>
            <ac:grpSpMk id="32" creationId="{B3C094E3-0032-4325-A517-57A84EF68386}"/>
          </ac:grpSpMkLst>
        </pc:grpChg>
        <pc:picChg chg="add mod">
          <ac:chgData name="Mathew Ericson" userId="8f3af404-8626-4c89-8ba2-90b0e0f083c7" providerId="ADAL" clId="{D25EB8F0-00D6-4655-8718-BA68DB6D9FE5}" dt="2020-10-18T21:54:06.404" v="2427"/>
          <ac:picMkLst>
            <pc:docMk/>
            <pc:sldMk cId="3216264917" sldId="274"/>
            <ac:picMk id="34" creationId="{8DB1F18E-089F-4C11-B9E2-33A30C57C85A}"/>
          </ac:picMkLst>
        </pc:picChg>
        <pc:picChg chg="add del mod">
          <ac:chgData name="Mathew Ericson" userId="8f3af404-8626-4c89-8ba2-90b0e0f083c7" providerId="ADAL" clId="{D25EB8F0-00D6-4655-8718-BA68DB6D9FE5}" dt="2020-10-18T21:54:43.117" v="2454"/>
          <ac:picMkLst>
            <pc:docMk/>
            <pc:sldMk cId="3216264917" sldId="274"/>
            <ac:picMk id="49" creationId="{2B22550D-25E4-4389-96DF-7AF31AF145DA}"/>
          </ac:picMkLst>
        </pc:picChg>
        <pc:picChg chg="add mod">
          <ac:chgData name="Mathew Ericson" userId="8f3af404-8626-4c89-8ba2-90b0e0f083c7" providerId="ADAL" clId="{D25EB8F0-00D6-4655-8718-BA68DB6D9FE5}" dt="2020-10-18T21:54:50.174" v="2475" actId="1036"/>
          <ac:picMkLst>
            <pc:docMk/>
            <pc:sldMk cId="3216264917" sldId="274"/>
            <ac:picMk id="51" creationId="{08451CF1-337E-41C5-8987-61D2135B2A53}"/>
          </ac:picMkLst>
        </pc:picChg>
        <pc:cxnChg chg="mod">
          <ac:chgData name="Mathew Ericson" userId="8f3af404-8626-4c89-8ba2-90b0e0f083c7" providerId="ADAL" clId="{D25EB8F0-00D6-4655-8718-BA68DB6D9FE5}" dt="2020-10-18T21:53:26.258" v="2426" actId="692"/>
          <ac:cxnSpMkLst>
            <pc:docMk/>
            <pc:sldMk cId="3216264917" sldId="274"/>
            <ac:cxnSpMk id="15" creationId="{6E728B64-77F6-4E64-991D-1608E98022C0}"/>
          </ac:cxnSpMkLst>
        </pc:cxnChg>
        <pc:cxnChg chg="del mod">
          <ac:chgData name="Mathew Ericson" userId="8f3af404-8626-4c89-8ba2-90b0e0f083c7" providerId="ADAL" clId="{D25EB8F0-00D6-4655-8718-BA68DB6D9FE5}" dt="2020-10-18T21:54:10.526" v="2428" actId="478"/>
          <ac:cxnSpMkLst>
            <pc:docMk/>
            <pc:sldMk cId="3216264917" sldId="274"/>
            <ac:cxnSpMk id="28" creationId="{30B9E598-9EB6-42F9-A355-FD5CA19FE9BD}"/>
          </ac:cxnSpMkLst>
        </pc:cxnChg>
        <pc:cxnChg chg="mod">
          <ac:chgData name="Mathew Ericson" userId="8f3af404-8626-4c89-8ba2-90b0e0f083c7" providerId="ADAL" clId="{D25EB8F0-00D6-4655-8718-BA68DB6D9FE5}" dt="2020-10-18T21:53:26.258" v="2426" actId="692"/>
          <ac:cxnSpMkLst>
            <pc:docMk/>
            <pc:sldMk cId="3216264917" sldId="274"/>
            <ac:cxnSpMk id="31" creationId="{F0124734-3BC6-4BA2-A365-3B4722DF6D6A}"/>
          </ac:cxnSpMkLst>
        </pc:cxnChg>
        <pc:cxnChg chg="mod">
          <ac:chgData name="Mathew Ericson" userId="8f3af404-8626-4c89-8ba2-90b0e0f083c7" providerId="ADAL" clId="{D25EB8F0-00D6-4655-8718-BA68DB6D9FE5}" dt="2020-10-18T21:53:26.258" v="2426" actId="692"/>
          <ac:cxnSpMkLst>
            <pc:docMk/>
            <pc:sldMk cId="3216264917" sldId="274"/>
            <ac:cxnSpMk id="39" creationId="{A55EC926-CE7A-4B74-B9D3-9B8424BC8F83}"/>
          </ac:cxnSpMkLst>
        </pc:cxnChg>
        <pc:cxnChg chg="add mod">
          <ac:chgData name="Mathew Ericson" userId="8f3af404-8626-4c89-8ba2-90b0e0f083c7" providerId="ADAL" clId="{D25EB8F0-00D6-4655-8718-BA68DB6D9FE5}" dt="2020-10-18T21:54:06.404" v="2427"/>
          <ac:cxnSpMkLst>
            <pc:docMk/>
            <pc:sldMk cId="3216264917" sldId="274"/>
            <ac:cxnSpMk id="40" creationId="{57CB81CB-053F-422B-B706-18A1D505C557}"/>
          </ac:cxnSpMkLst>
        </pc:cxnChg>
        <pc:cxnChg chg="add mod">
          <ac:chgData name="Mathew Ericson" userId="8f3af404-8626-4c89-8ba2-90b0e0f083c7" providerId="ADAL" clId="{D25EB8F0-00D6-4655-8718-BA68DB6D9FE5}" dt="2020-10-18T21:54:25.878" v="2452" actId="1036"/>
          <ac:cxnSpMkLst>
            <pc:docMk/>
            <pc:sldMk cId="3216264917" sldId="274"/>
            <ac:cxnSpMk id="46" creationId="{2C780A06-D5A1-4E6A-AD32-23294ED8B1CA}"/>
          </ac:cxnSpMkLst>
        </pc:cxnChg>
        <pc:cxnChg chg="add del mod">
          <ac:chgData name="Mathew Ericson" userId="8f3af404-8626-4c89-8ba2-90b0e0f083c7" providerId="ADAL" clId="{D25EB8F0-00D6-4655-8718-BA68DB6D9FE5}" dt="2020-10-18T21:54:43.117" v="2454"/>
          <ac:cxnSpMkLst>
            <pc:docMk/>
            <pc:sldMk cId="3216264917" sldId="274"/>
            <ac:cxnSpMk id="48" creationId="{3730F140-2A95-4339-BA26-FB9F08386745}"/>
          </ac:cxnSpMkLst>
        </pc:cxnChg>
        <pc:cxnChg chg="add mod">
          <ac:chgData name="Mathew Ericson" userId="8f3af404-8626-4c89-8ba2-90b0e0f083c7" providerId="ADAL" clId="{D25EB8F0-00D6-4655-8718-BA68DB6D9FE5}" dt="2020-10-18T21:54:50.174" v="2475" actId="1036"/>
          <ac:cxnSpMkLst>
            <pc:docMk/>
            <pc:sldMk cId="3216264917" sldId="274"/>
            <ac:cxnSpMk id="50" creationId="{E26B0091-B64F-47B1-B063-7B36D59F9B8D}"/>
          </ac:cxnSpMkLst>
        </pc:cxnChg>
        <pc:cxnChg chg="add mod">
          <ac:chgData name="Mathew Ericson" userId="8f3af404-8626-4c89-8ba2-90b0e0f083c7" providerId="ADAL" clId="{D25EB8F0-00D6-4655-8718-BA68DB6D9FE5}" dt="2020-10-18T21:55:03.910" v="2496" actId="1037"/>
          <ac:cxnSpMkLst>
            <pc:docMk/>
            <pc:sldMk cId="3216264917" sldId="274"/>
            <ac:cxnSpMk id="54" creationId="{0C42DD3E-B9C8-4035-ACC4-6246BAF6296D}"/>
          </ac:cxnSpMkLst>
        </pc:cxnChg>
      </pc:sldChg>
      <pc:sldChg chg="new del">
        <pc:chgData name="Mathew Ericson" userId="8f3af404-8626-4c89-8ba2-90b0e0f083c7" providerId="ADAL" clId="{D25EB8F0-00D6-4655-8718-BA68DB6D9FE5}" dt="2020-10-18T21:38:33.008" v="2316" actId="47"/>
        <pc:sldMkLst>
          <pc:docMk/>
          <pc:sldMk cId="1698455983" sldId="275"/>
        </pc:sldMkLst>
      </pc:sldChg>
      <pc:sldChg chg="addSp delSp modSp add mod">
        <pc:chgData name="Mathew Ericson" userId="8f3af404-8626-4c89-8ba2-90b0e0f083c7" providerId="ADAL" clId="{D25EB8F0-00D6-4655-8718-BA68DB6D9FE5}" dt="2020-10-18T21:41:05.451" v="2423" actId="12789"/>
        <pc:sldMkLst>
          <pc:docMk/>
          <pc:sldMk cId="1875129825" sldId="275"/>
        </pc:sldMkLst>
        <pc:spChg chg="mod">
          <ac:chgData name="Mathew Ericson" userId="8f3af404-8626-4c89-8ba2-90b0e0f083c7" providerId="ADAL" clId="{D25EB8F0-00D6-4655-8718-BA68DB6D9FE5}" dt="2020-10-18T21:40:33.164" v="2408" actId="20577"/>
          <ac:spMkLst>
            <pc:docMk/>
            <pc:sldMk cId="1875129825" sldId="275"/>
            <ac:spMk id="4" creationId="{9EEAB135-4ADC-4627-AE7C-8E3FC5BD2806}"/>
          </ac:spMkLst>
        </pc:spChg>
        <pc:spChg chg="del">
          <ac:chgData name="Mathew Ericson" userId="8f3af404-8626-4c89-8ba2-90b0e0f083c7" providerId="ADAL" clId="{D25EB8F0-00D6-4655-8718-BA68DB6D9FE5}" dt="2020-10-18T21:38:45.990" v="2319" actId="478"/>
          <ac:spMkLst>
            <pc:docMk/>
            <pc:sldMk cId="1875129825" sldId="275"/>
            <ac:spMk id="8" creationId="{2DB39CE1-22B1-4299-B281-60D5BD18F6E1}"/>
          </ac:spMkLst>
        </pc:spChg>
        <pc:spChg chg="add mod">
          <ac:chgData name="Mathew Ericson" userId="8f3af404-8626-4c89-8ba2-90b0e0f083c7" providerId="ADAL" clId="{D25EB8F0-00D6-4655-8718-BA68DB6D9FE5}" dt="2020-10-18T21:41:05.451" v="2423" actId="12789"/>
          <ac:spMkLst>
            <pc:docMk/>
            <pc:sldMk cId="1875129825" sldId="275"/>
            <ac:spMk id="13" creationId="{4FE8E48A-14F2-4DD6-BC43-F9BEC89E8AFE}"/>
          </ac:spMkLst>
        </pc:spChg>
        <pc:spChg chg="add mod">
          <ac:chgData name="Mathew Ericson" userId="8f3af404-8626-4c89-8ba2-90b0e0f083c7" providerId="ADAL" clId="{D25EB8F0-00D6-4655-8718-BA68DB6D9FE5}" dt="2020-10-18T21:41:05.451" v="2423" actId="12789"/>
          <ac:spMkLst>
            <pc:docMk/>
            <pc:sldMk cId="1875129825" sldId="275"/>
            <ac:spMk id="14" creationId="{9F52CA08-48E7-421F-8166-0A65B9D5B620}"/>
          </ac:spMkLst>
        </pc:spChg>
        <pc:grpChg chg="del">
          <ac:chgData name="Mathew Ericson" userId="8f3af404-8626-4c89-8ba2-90b0e0f083c7" providerId="ADAL" clId="{D25EB8F0-00D6-4655-8718-BA68DB6D9FE5}" dt="2020-10-18T21:38:43.709" v="2318" actId="478"/>
          <ac:grpSpMkLst>
            <pc:docMk/>
            <pc:sldMk cId="1875129825" sldId="275"/>
            <ac:grpSpMk id="10" creationId="{9AE3DE61-16AF-4995-831D-4F3C4E9E3DA8}"/>
          </ac:grpSpMkLst>
        </pc:grpChg>
        <pc:grpChg chg="del">
          <ac:chgData name="Mathew Ericson" userId="8f3af404-8626-4c89-8ba2-90b0e0f083c7" providerId="ADAL" clId="{D25EB8F0-00D6-4655-8718-BA68DB6D9FE5}" dt="2020-10-18T21:38:43.709" v="2318" actId="478"/>
          <ac:grpSpMkLst>
            <pc:docMk/>
            <pc:sldMk cId="1875129825" sldId="275"/>
            <ac:grpSpMk id="11" creationId="{5C1D71D4-763C-47AA-A2F5-9BB64B33EA37}"/>
          </ac:grpSpMkLst>
        </pc:grpChg>
        <pc:cxnChg chg="add mod">
          <ac:chgData name="Mathew Ericson" userId="8f3af404-8626-4c89-8ba2-90b0e0f083c7" providerId="ADAL" clId="{D25EB8F0-00D6-4655-8718-BA68DB6D9FE5}" dt="2020-10-18T21:39:07.596" v="2322" actId="208"/>
          <ac:cxnSpMkLst>
            <pc:docMk/>
            <pc:sldMk cId="1875129825" sldId="275"/>
            <ac:cxnSpMk id="12" creationId="{1C23C2D9-F667-434F-A03A-2A33E8EE618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C5556-2FEF-4004-8B1E-AD1DA2919C67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BBCF3-D5A9-4741-934E-57DC30F32A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8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G’day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everyone my name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Mathew Ericson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work for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Commvault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we are going to take a look at K8s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protection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09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which method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depends….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1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centric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leverages K8s native configuration and unlocks enhanced protection capabilities like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Block Tracking (CBT)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(not available via CSI currently)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centric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hand-off of protection to a centralized Ops team, and permits lifecycle migrations between cluster/storage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looking at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Harbor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what can you do here?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Harbor can and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backups (see note from install guide).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future a backup API would help in identifying new/changed Harbor data for protection.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06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else is going on – if we look into our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crystal ball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Well CSI is evolving for CBT, consistency groups. Applications are better defined via the Application CRD. And Hierarchical Namespaces are advancing, which we positively impact the multi-tenancy nature of clusters and their protection.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workloads to protect are always growing from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Harbor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Per-application consistency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running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VMs on K8s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Consider how you will recover your application as you select new tooling.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55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your time today, let’s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the discussion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get involved in the data-protection wg, or head over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2-kubecon-lighting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have a chat… enjoy the rest of the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are we talking about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protection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containers are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stateless?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 reasons: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 eventually need to migrate cross cluster, data protection is a method to achieve that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 have persistent data that needs to be recovered.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planning ahead for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hardware failure, software failure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human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before we get into the details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protection works. It is important to consider the data outside of your K8s cluster.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developer sandboxes,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registries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external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subsystems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want to ensure you can recover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associated with your application.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(we are focusing on K8s applications + persistent storage today)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2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an application?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that is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work-in-progress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safe to assume an app is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of API resources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optionally, some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 data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understand connections between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loosely coupled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 – HELM charts, labels, selectors, annotations are all used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0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let’s take a look at the two methods for protection today –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data-centric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app-centric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9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centric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backups use a custom operator that leverages K8s to schedule the snapshot and replication of persistent volumes.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 and retention may be configured via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7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centric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restores then take that replicated snapshot, create a volume and reschedule the app on the cluster (using developer supplied application manifests)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5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centric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 has one important distinction –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captures all the api-resources (manifests) before capturing the persistent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97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centric recovery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simply recreates the PV, populates with data and then reschedules the application with the stored manifests.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BBCF3-D5A9-4741-934E-57DC30F32A1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2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arking&#10;&#10;Description automatically generated">
            <a:extLst>
              <a:ext uri="{FF2B5EF4-FFF2-40B4-BE49-F238E27FC236}">
                <a16:creationId xmlns:a16="http://schemas.microsoft.com/office/drawing/2014/main" id="{08890F81-9698-7343-8E0F-98FD339F2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3D54-FF23-DC43-BDC1-7C9CB29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1C84B-EB95-504C-BA13-9C91D5B9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407B5-E07B-A34C-BE41-BDB7E9CC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D598-F34F-974C-9BED-70D728F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315E-7554-6248-82BB-A1F3479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2A2A-9484-704F-8448-BEC2E54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8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D25D-D4D9-9B49-BCF4-BED67C0B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1B320-757B-9E4C-80EE-50CA31AB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23A0-C47D-CF4A-9BFD-CE852F56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9C6B-09CC-5140-8A0D-050AFDB7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9FE6-C499-6545-97CB-807D22E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5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6150A-49A0-A94E-8261-45284D2C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B609-CF01-9E40-8034-0330CF362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B4FA-5A83-C04F-9F30-EC585173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588A-3217-6446-8535-3F1E4CC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105A-F15E-1E49-9383-E6E4AE21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5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780FF-4D28-A14A-8912-2BBA324C4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8AE5BA-CB5F-6D42-A69D-BDAFF3F0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9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EC30-1EC6-0B45-886D-C54A2892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5AA9-E6D5-EB42-856D-D7F76E3D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C696-DB20-FE4E-BCA3-1E6D04D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A9E8-6E9D-2643-BAC0-4C3A0DBB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B959-CE0A-9349-967C-65E9C9F1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5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ABB8-9D88-6C41-80C4-559374A5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BA06-00D4-984C-9728-9FBA0B5C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69E2-743F-AE40-A501-4B413DA7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D002-7625-6C4D-A611-B3EF8178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28119-6209-3A42-9367-80745DEF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4B60-64E5-D846-B4FA-C59A5F5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6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89B-CAA8-184C-9E27-A0BB1C7A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CDBD-425F-7A41-AD72-962CF273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3AAB-EA6F-564F-8EE2-D4C84F83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FEF2-00C2-4144-B776-C071AD79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557D1-2C72-E841-BF8D-F83754B46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9C822-3D0C-0041-8C68-A647AAA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17E9E-998E-C548-B640-68001DB4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30649-9254-4D43-A6A1-96BF9561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57D-5C2F-7F42-AE47-35F4172F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26243-985E-4A42-A8E6-775F0BC5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F59E0-176C-0645-BBB0-A001D77A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BB6A-917E-7C4C-BF10-8C88D5F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5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D1EE-4C18-D64D-AF72-D384686F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4635D-A243-9C46-A344-A23C5578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CF0D-459F-C340-99B0-DA3FEF8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9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7A66-C88D-BC41-AF2A-C7EF1831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AF67-140E-4F4B-9967-B2ABE55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7706-4CDE-2F47-B3B6-32941E4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F8F-5A8E-1842-BFDB-7266F8F6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D77D-113D-E543-B73A-6171923F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C94A-858C-D545-9D1B-DBB397BF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480CF-C0EE-5943-BFB9-C1638E1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343D-9B93-C141-A537-E7FE8084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46F0-409C-3E4E-BF8B-968079EE8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604-BC3A-7249-8689-657AF7B88D6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61B1-7C55-0C45-8BAC-6372BEDF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276A-E708-6147-A1E3-375C693E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C995-B61A-8247-B66E-3CF2EAADF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kubernetes.slack.com/messages/wg-data-protection" TargetMode="External"/><Relationship Id="rId7" Type="http://schemas.openxmlformats.org/officeDocument/2006/relationships/hyperlink" Target="https://www.youtube.com/playlist?list=PL69nYSiGNLP336DulLgPdlWJ_gzRz1iL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hyperlink" Target="https://groups.google.com/forum/#!forum/kubernetes-data-protection" TargetMode="Externa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559904" y="31500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Mathew Ericson, Commvault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all your Kubernetes data</a:t>
            </a:r>
          </a:p>
        </p:txBody>
      </p:sp>
      <p:pic>
        <p:nvPicPr>
          <p:cNvPr id="2052" name="Picture 4" descr="Twitter by the Numbers (2020): Stats, Demographics &amp; Fun Facts">
            <a:extLst>
              <a:ext uri="{FF2B5EF4-FFF2-40B4-BE49-F238E27FC236}">
                <a16:creationId xmlns:a16="http://schemas.microsoft.com/office/drawing/2014/main" id="{244D259D-0D9E-4033-8E16-09922BA1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35" y="5647578"/>
            <a:ext cx="447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952880-1F6D-435B-962E-432119A34EEB}"/>
              </a:ext>
            </a:extLst>
          </p:cNvPr>
          <p:cNvSpPr txBox="1">
            <a:spLocks/>
          </p:cNvSpPr>
          <p:nvPr/>
        </p:nvSpPr>
        <p:spPr>
          <a:xfrm>
            <a:off x="1179029" y="5245995"/>
            <a:ext cx="27357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mericsonAU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914FB1-58F7-476E-96F4-F3D10923C467}"/>
              </a:ext>
            </a:extLst>
          </p:cNvPr>
          <p:cNvSpPr txBox="1">
            <a:spLocks/>
          </p:cNvSpPr>
          <p:nvPr/>
        </p:nvSpPr>
        <p:spPr>
          <a:xfrm>
            <a:off x="1188554" y="5790031"/>
            <a:ext cx="27357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mericsonAU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4591231-7652-49CD-9F48-CB9E3DA192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335"/>
          <a:stretch/>
        </p:blipFill>
        <p:spPr>
          <a:xfrm>
            <a:off x="495600" y="6095253"/>
            <a:ext cx="639570" cy="7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7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method is best?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559637" y="28700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depends…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BD8586-1BD0-4472-97A7-F0573D21F0CA}"/>
              </a:ext>
            </a:extLst>
          </p:cNvPr>
          <p:cNvSpPr txBox="1"/>
          <p:nvPr/>
        </p:nvSpPr>
        <p:spPr>
          <a:xfrm>
            <a:off x="10322" y="419563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development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begins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324268-54F4-41BA-88F9-D2C5158821C5}"/>
              </a:ext>
            </a:extLst>
          </p:cNvPr>
          <p:cNvSpPr txBox="1"/>
          <p:nvPr/>
        </p:nvSpPr>
        <p:spPr>
          <a:xfrm>
            <a:off x="2669453" y="4195633"/>
            <a:ext cx="877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begins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E9AA43-A9B7-4D59-82F9-CC57AE90B7DE}"/>
              </a:ext>
            </a:extLst>
          </p:cNvPr>
          <p:cNvSpPr txBox="1"/>
          <p:nvPr/>
        </p:nvSpPr>
        <p:spPr>
          <a:xfrm>
            <a:off x="5030345" y="4195633"/>
            <a:ext cx="941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release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7C3BD1-65A5-4417-BF4F-F3F2BD81A662}"/>
              </a:ext>
            </a:extLst>
          </p:cNvPr>
          <p:cNvSpPr txBox="1"/>
          <p:nvPr/>
        </p:nvSpPr>
        <p:spPr>
          <a:xfrm>
            <a:off x="7083428" y="4195633"/>
            <a:ext cx="124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availability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D02402-0367-47D6-A074-548C6829B15B}"/>
              </a:ext>
            </a:extLst>
          </p:cNvPr>
          <p:cNvSpPr txBox="1"/>
          <p:nvPr/>
        </p:nvSpPr>
        <p:spPr>
          <a:xfrm>
            <a:off x="9891018" y="4195633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98620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method is best?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324268-54F4-41BA-88F9-D2C5158821C5}"/>
              </a:ext>
            </a:extLst>
          </p:cNvPr>
          <p:cNvSpPr txBox="1"/>
          <p:nvPr/>
        </p:nvSpPr>
        <p:spPr>
          <a:xfrm>
            <a:off x="2819197" y="3479361"/>
            <a:ext cx="877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begins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E9AA43-A9B7-4D59-82F9-CC57AE90B7DE}"/>
              </a:ext>
            </a:extLst>
          </p:cNvPr>
          <p:cNvSpPr txBox="1"/>
          <p:nvPr/>
        </p:nvSpPr>
        <p:spPr>
          <a:xfrm>
            <a:off x="5180089" y="3479361"/>
            <a:ext cx="941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release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7C3BD1-65A5-4417-BF4F-F3F2BD81A662}"/>
              </a:ext>
            </a:extLst>
          </p:cNvPr>
          <p:cNvSpPr txBox="1"/>
          <p:nvPr/>
        </p:nvSpPr>
        <p:spPr>
          <a:xfrm>
            <a:off x="7233172" y="3479361"/>
            <a:ext cx="124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availability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D02402-0367-47D6-A074-548C6829B15B}"/>
              </a:ext>
            </a:extLst>
          </p:cNvPr>
          <p:cNvSpPr txBox="1"/>
          <p:nvPr/>
        </p:nvSpPr>
        <p:spPr>
          <a:xfrm>
            <a:off x="10040762" y="3479361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E7040-D8C4-4313-991B-9DE21E792BD7}"/>
              </a:ext>
            </a:extLst>
          </p:cNvPr>
          <p:cNvSpPr txBox="1"/>
          <p:nvPr/>
        </p:nvSpPr>
        <p:spPr>
          <a:xfrm>
            <a:off x="453278" y="4826394"/>
            <a:ext cx="56002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orchestrated protection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Same-to-Same storage</a:t>
            </a: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98A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protection scenarios</a:t>
            </a:r>
            <a:br>
              <a:rPr lang="en-US" sz="2400" b="1" dirty="0">
                <a:solidFill>
                  <a:srgbClr val="898AF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(Change Block Tracking, Replication)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4A286-DD11-4956-9B13-0265DC2FC4F5}"/>
              </a:ext>
            </a:extLst>
          </p:cNvPr>
          <p:cNvSpPr txBox="1"/>
          <p:nvPr/>
        </p:nvSpPr>
        <p:spPr>
          <a:xfrm>
            <a:off x="6917056" y="4852343"/>
            <a:ext cx="4897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Operations controlled protection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Same-to-Different storage</a:t>
            </a:r>
          </a:p>
          <a:p>
            <a:pPr>
              <a:buClr>
                <a:srgbClr val="493FC4"/>
              </a:buCl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486E27-9A03-48CA-BBBD-4049F6B5C667}"/>
              </a:ext>
            </a:extLst>
          </p:cNvPr>
          <p:cNvGrpSpPr/>
          <p:nvPr/>
        </p:nvGrpSpPr>
        <p:grpSpPr>
          <a:xfrm>
            <a:off x="1828035" y="662863"/>
            <a:ext cx="9198291" cy="4477749"/>
            <a:chOff x="1627924" y="1071939"/>
            <a:chExt cx="9198291" cy="4477749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849E1B87-DE7E-4972-8D69-74F70334C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710" y="1071939"/>
              <a:ext cx="6263667" cy="447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992F4F-271E-4577-B8D8-991641AB1BBE}"/>
                </a:ext>
              </a:extLst>
            </p:cNvPr>
            <p:cNvSpPr txBox="1"/>
            <p:nvPr/>
          </p:nvSpPr>
          <p:spPr>
            <a:xfrm>
              <a:off x="8524110" y="3007975"/>
              <a:ext cx="2302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D0C8B"/>
                  </a:solidFill>
                </a:rPr>
                <a:t>Application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1F53F2-31C1-416E-B9DE-63F7816A750F}"/>
                </a:ext>
              </a:extLst>
            </p:cNvPr>
            <p:cNvSpPr txBox="1"/>
            <p:nvPr/>
          </p:nvSpPr>
          <p:spPr>
            <a:xfrm>
              <a:off x="1627924" y="3007975"/>
              <a:ext cx="1054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898AF7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84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about your images?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12521603" y="1366304"/>
            <a:ext cx="22739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the Container Image Registry, HELM charts, etc.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 is not protection – but it advised for edge performance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someone didn’t check-in the manifest correctly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BD8586-1BD0-4472-97A7-F0573D21F0CA}"/>
              </a:ext>
            </a:extLst>
          </p:cNvPr>
          <p:cNvSpPr txBox="1"/>
          <p:nvPr/>
        </p:nvSpPr>
        <p:spPr>
          <a:xfrm>
            <a:off x="10322" y="419563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development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begins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324268-54F4-41BA-88F9-D2C5158821C5}"/>
              </a:ext>
            </a:extLst>
          </p:cNvPr>
          <p:cNvSpPr txBox="1"/>
          <p:nvPr/>
        </p:nvSpPr>
        <p:spPr>
          <a:xfrm>
            <a:off x="2669453" y="4195633"/>
            <a:ext cx="877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begins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E9AA43-A9B7-4D59-82F9-CC57AE90B7DE}"/>
              </a:ext>
            </a:extLst>
          </p:cNvPr>
          <p:cNvSpPr txBox="1"/>
          <p:nvPr/>
        </p:nvSpPr>
        <p:spPr>
          <a:xfrm>
            <a:off x="5030345" y="4195633"/>
            <a:ext cx="941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release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D02402-0367-47D6-A074-548C6829B15B}"/>
              </a:ext>
            </a:extLst>
          </p:cNvPr>
          <p:cNvSpPr txBox="1"/>
          <p:nvPr/>
        </p:nvSpPr>
        <p:spPr>
          <a:xfrm>
            <a:off x="9891018" y="4195633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application</a:t>
            </a:r>
          </a:p>
        </p:txBody>
      </p:sp>
      <p:pic>
        <p:nvPicPr>
          <p:cNvPr id="7170" name="Picture 2" descr="Kubernetes + Harbor | Kubernetes and Harbor">
            <a:extLst>
              <a:ext uri="{FF2B5EF4-FFF2-40B4-BE49-F238E27FC236}">
                <a16:creationId xmlns:a16="http://schemas.microsoft.com/office/drawing/2014/main" id="{74B6DF5D-EB7E-47FB-9989-16B2102B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0" y="1411284"/>
            <a:ext cx="7872311" cy="224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1F80BB16-592D-4856-AC4A-B6B6D131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30" y="3886998"/>
            <a:ext cx="2282294" cy="26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41FE08-35BD-4CF9-8145-55022F3A5827}"/>
              </a:ext>
            </a:extLst>
          </p:cNvPr>
          <p:cNvSpPr txBox="1"/>
          <p:nvPr/>
        </p:nvSpPr>
        <p:spPr>
          <a:xfrm>
            <a:off x="252923" y="1623614"/>
            <a:ext cx="30677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Replication does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protect from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corruption</a:t>
            </a: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Backup your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 registry</a:t>
            </a: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Backup your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HELM charts</a:t>
            </a: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Backup / Recover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 APIs are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yet available </a:t>
            </a: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493FC4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32665D-061E-4FC9-B9FB-9343A7BF1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16" y="4493704"/>
            <a:ext cx="5219661" cy="12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1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F4042DB-F628-409B-B63C-6BFDEDDC7471}"/>
              </a:ext>
            </a:extLst>
          </p:cNvPr>
          <p:cNvSpPr/>
          <p:nvPr/>
        </p:nvSpPr>
        <p:spPr>
          <a:xfrm>
            <a:off x="3463037" y="1215815"/>
            <a:ext cx="5380173" cy="5382000"/>
          </a:xfrm>
          <a:prstGeom prst="ellipse">
            <a:avLst/>
          </a:prstGeom>
          <a:solidFill>
            <a:srgbClr val="0D0C8B">
              <a:alpha val="45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F62022-3854-432A-A37B-77317B4F6E50}"/>
              </a:ext>
            </a:extLst>
          </p:cNvPr>
          <p:cNvSpPr/>
          <p:nvPr/>
        </p:nvSpPr>
        <p:spPr>
          <a:xfrm>
            <a:off x="4120923" y="1889269"/>
            <a:ext cx="4064400" cy="4063535"/>
          </a:xfrm>
          <a:prstGeom prst="ellipse">
            <a:avLst/>
          </a:prstGeom>
          <a:solidFill>
            <a:srgbClr val="0D0C8B">
              <a:alpha val="45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2C204F3-3D06-4AF3-8AED-5D40A9FD7CD1}"/>
              </a:ext>
            </a:extLst>
          </p:cNvPr>
          <p:cNvSpPr/>
          <p:nvPr/>
        </p:nvSpPr>
        <p:spPr>
          <a:xfrm>
            <a:off x="4925523" y="2693815"/>
            <a:ext cx="2455200" cy="2454442"/>
          </a:xfrm>
          <a:prstGeom prst="ellipse">
            <a:avLst/>
          </a:prstGeom>
          <a:solidFill>
            <a:srgbClr val="0D0C8B">
              <a:alpha val="45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do we go next</a:t>
            </a:r>
          </a:p>
        </p:txBody>
      </p:sp>
      <p:pic>
        <p:nvPicPr>
          <p:cNvPr id="9" name="Google Shape;374;p27">
            <a:extLst>
              <a:ext uri="{FF2B5EF4-FFF2-40B4-BE49-F238E27FC236}">
                <a16:creationId xmlns:a16="http://schemas.microsoft.com/office/drawing/2014/main" id="{26381377-DF4E-42D8-8137-A0A1389E88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936" y="3476043"/>
            <a:ext cx="914374" cy="8899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1E868A-6F98-4EF6-A9F4-89CF50FBEBEA}"/>
              </a:ext>
            </a:extLst>
          </p:cNvPr>
          <p:cNvSpPr txBox="1"/>
          <p:nvPr/>
        </p:nvSpPr>
        <p:spPr>
          <a:xfrm>
            <a:off x="4031937" y="3751759"/>
            <a:ext cx="1184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4E39F-6A52-4674-A522-DAF636EF19F2}"/>
              </a:ext>
            </a:extLst>
          </p:cNvPr>
          <p:cNvSpPr txBox="1"/>
          <p:nvPr/>
        </p:nvSpPr>
        <p:spPr>
          <a:xfrm>
            <a:off x="6772880" y="4405183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175563-30B5-45C1-9F21-E307C60CF73D}"/>
              </a:ext>
            </a:extLst>
          </p:cNvPr>
          <p:cNvSpPr txBox="1"/>
          <p:nvPr/>
        </p:nvSpPr>
        <p:spPr>
          <a:xfrm>
            <a:off x="2962962" y="2292178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2320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600" dirty="0">
                <a:solidFill>
                  <a:srgbClr val="2320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solidFill>
                  <a:srgbClr val="23208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2320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DC62C9-E37F-45AD-9AAF-FDC852BE7F7A}"/>
              </a:ext>
            </a:extLst>
          </p:cNvPr>
          <p:cNvGrpSpPr/>
          <p:nvPr/>
        </p:nvGrpSpPr>
        <p:grpSpPr>
          <a:xfrm>
            <a:off x="2736846" y="4801869"/>
            <a:ext cx="1276619" cy="584775"/>
            <a:chOff x="2755318" y="4801869"/>
            <a:chExt cx="1276619" cy="5847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172964-367C-41E9-B421-1F5AD0C72CD6}"/>
                </a:ext>
              </a:extLst>
            </p:cNvPr>
            <p:cNvSpPr txBox="1"/>
            <p:nvPr/>
          </p:nvSpPr>
          <p:spPr>
            <a:xfrm>
              <a:off x="2755318" y="4801869"/>
              <a:ext cx="1085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23208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Harbor </a:t>
              </a:r>
            </a:p>
            <a:p>
              <a:pPr algn="r"/>
              <a:r>
                <a:rPr lang="en-US" sz="1600" dirty="0">
                  <a:solidFill>
                    <a:srgbClr val="23208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protection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82613D3-3F05-4146-8891-D38E91E901FF}"/>
                </a:ext>
              </a:extLst>
            </p:cNvPr>
            <p:cNvSpPr/>
            <p:nvPr/>
          </p:nvSpPr>
          <p:spPr>
            <a:xfrm>
              <a:off x="3851937" y="488114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026DED-7B85-401B-ADD0-5AEFE159E794}"/>
              </a:ext>
            </a:extLst>
          </p:cNvPr>
          <p:cNvGrpSpPr/>
          <p:nvPr/>
        </p:nvGrpSpPr>
        <p:grpSpPr>
          <a:xfrm>
            <a:off x="8186681" y="2492400"/>
            <a:ext cx="1482554" cy="584775"/>
            <a:chOff x="8186681" y="2492400"/>
            <a:chExt cx="1482554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EB5502-E997-4864-A111-478885BC1A62}"/>
                </a:ext>
              </a:extLst>
            </p:cNvPr>
            <p:cNvSpPr txBox="1"/>
            <p:nvPr/>
          </p:nvSpPr>
          <p:spPr>
            <a:xfrm>
              <a:off x="8583681" y="2492400"/>
              <a:ext cx="1085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3208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Kubevirt </a:t>
              </a:r>
              <a:br>
                <a:rPr lang="en-US" sz="1600" dirty="0">
                  <a:solidFill>
                    <a:srgbClr val="23208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rgbClr val="23208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protection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4A79A70-DE0F-4B8C-B34D-82A23104850B}"/>
                </a:ext>
              </a:extLst>
            </p:cNvPr>
            <p:cNvSpPr/>
            <p:nvPr/>
          </p:nvSpPr>
          <p:spPr>
            <a:xfrm>
              <a:off x="8186681" y="257167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B32DBA-9355-4D14-BF44-10EA0B0F73A7}"/>
              </a:ext>
            </a:extLst>
          </p:cNvPr>
          <p:cNvGrpSpPr/>
          <p:nvPr/>
        </p:nvGrpSpPr>
        <p:grpSpPr>
          <a:xfrm>
            <a:off x="8534100" y="4056247"/>
            <a:ext cx="1344012" cy="584775"/>
            <a:chOff x="8186681" y="2492400"/>
            <a:chExt cx="1344012" cy="5847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CDEFF6-80D7-4F9E-A8A4-A3261B5AC119}"/>
                </a:ext>
              </a:extLst>
            </p:cNvPr>
            <p:cNvSpPr txBox="1"/>
            <p:nvPr/>
          </p:nvSpPr>
          <p:spPr>
            <a:xfrm>
              <a:off x="8445139" y="2492400"/>
              <a:ext cx="1085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3208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etcd </a:t>
              </a:r>
              <a:br>
                <a:rPr lang="en-US" sz="1600" dirty="0">
                  <a:solidFill>
                    <a:srgbClr val="23208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rgbClr val="23208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protection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080F02-887B-43FD-A251-BD11A1742DC9}"/>
                </a:ext>
              </a:extLst>
            </p:cNvPr>
            <p:cNvSpPr/>
            <p:nvPr/>
          </p:nvSpPr>
          <p:spPr>
            <a:xfrm>
              <a:off x="8186681" y="257167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C70BA846-D06D-4291-91BE-93855511875C}"/>
              </a:ext>
            </a:extLst>
          </p:cNvPr>
          <p:cNvSpPr/>
          <p:nvPr/>
        </p:nvSpPr>
        <p:spPr>
          <a:xfrm>
            <a:off x="4226628" y="236942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BFD2C4-B9D0-452F-A126-48C281D20D77}"/>
              </a:ext>
            </a:extLst>
          </p:cNvPr>
          <p:cNvGrpSpPr/>
          <p:nvPr/>
        </p:nvGrpSpPr>
        <p:grpSpPr>
          <a:xfrm>
            <a:off x="5907019" y="2280146"/>
            <a:ext cx="1586704" cy="338554"/>
            <a:chOff x="5606227" y="2280146"/>
            <a:chExt cx="1586704" cy="3385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4EA5DE-6EAD-4E21-A735-981DEA6F51F5}"/>
                </a:ext>
              </a:extLst>
            </p:cNvPr>
            <p:cNvSpPr txBox="1"/>
            <p:nvPr/>
          </p:nvSpPr>
          <p:spPr>
            <a:xfrm>
              <a:off x="5863080" y="2280146"/>
              <a:ext cx="132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OPA policies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6512BB-1DFC-4F7E-983F-4F12FF9E420B}"/>
                </a:ext>
              </a:extLst>
            </p:cNvPr>
            <p:cNvSpPr/>
            <p:nvPr/>
          </p:nvSpPr>
          <p:spPr>
            <a:xfrm>
              <a:off x="5606227" y="235942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349944-BD31-4FCB-9970-25B296C1C5A8}"/>
              </a:ext>
            </a:extLst>
          </p:cNvPr>
          <p:cNvGrpSpPr/>
          <p:nvPr/>
        </p:nvGrpSpPr>
        <p:grpSpPr>
          <a:xfrm>
            <a:off x="5127042" y="5141263"/>
            <a:ext cx="1683847" cy="584775"/>
            <a:chOff x="5606227" y="2280146"/>
            <a:chExt cx="1683847" cy="5847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E8B9F5-1A7F-41D9-976C-DE2A02713EAF}"/>
                </a:ext>
              </a:extLst>
            </p:cNvPr>
            <p:cNvSpPr txBox="1"/>
            <p:nvPr/>
          </p:nvSpPr>
          <p:spPr>
            <a:xfrm>
              <a:off x="5863080" y="2280146"/>
              <a:ext cx="1426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Observability/</a:t>
              </a:r>
              <a:b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527B706-B70D-4712-88B4-DBD14924551C}"/>
                </a:ext>
              </a:extLst>
            </p:cNvPr>
            <p:cNvSpPr/>
            <p:nvPr/>
          </p:nvSpPr>
          <p:spPr>
            <a:xfrm>
              <a:off x="5606227" y="248253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3C1E16C-E67D-41EC-930A-0964206D3D1F}"/>
              </a:ext>
            </a:extLst>
          </p:cNvPr>
          <p:cNvSpPr/>
          <p:nvPr/>
        </p:nvSpPr>
        <p:spPr>
          <a:xfrm>
            <a:off x="6540428" y="448446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CC7AF2-F2DC-4C1E-9795-498082CD650D}"/>
              </a:ext>
            </a:extLst>
          </p:cNvPr>
          <p:cNvGrpSpPr/>
          <p:nvPr/>
        </p:nvGrpSpPr>
        <p:grpSpPr>
          <a:xfrm>
            <a:off x="6461788" y="3038334"/>
            <a:ext cx="2869711" cy="830997"/>
            <a:chOff x="6461788" y="3038334"/>
            <a:chExt cx="2869711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CB174A-F933-4DE9-A7A6-FB85D2E006ED}"/>
                </a:ext>
              </a:extLst>
            </p:cNvPr>
            <p:cNvSpPr txBox="1"/>
            <p:nvPr/>
          </p:nvSpPr>
          <p:spPr>
            <a:xfrm>
              <a:off x="6752267" y="3038334"/>
              <a:ext cx="25792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CSI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enhancements</a:t>
              </a:r>
              <a:b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(CBT, consistency gro</a:t>
              </a:r>
              <a:r>
                <a:rPr lang="en-US" sz="1600" dirty="0">
                  <a:solidFill>
                    <a:srgbClr val="2F2C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ups)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3E864F-D75F-494E-9EF7-9F741878D753}"/>
                </a:ext>
              </a:extLst>
            </p:cNvPr>
            <p:cNvSpPr/>
            <p:nvPr/>
          </p:nvSpPr>
          <p:spPr>
            <a:xfrm>
              <a:off x="6461788" y="308512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F9229868-283A-42A8-91F8-49B7CCF3411B}"/>
              </a:ext>
            </a:extLst>
          </p:cNvPr>
          <p:cNvSpPr/>
          <p:nvPr/>
        </p:nvSpPr>
        <p:spPr>
          <a:xfrm>
            <a:off x="5243820" y="383473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DA409-C3C0-48E6-8B8B-CC4E4558ACD9}"/>
              </a:ext>
            </a:extLst>
          </p:cNvPr>
          <p:cNvSpPr txBox="1"/>
          <p:nvPr/>
        </p:nvSpPr>
        <p:spPr>
          <a:xfrm>
            <a:off x="457148" y="2894494"/>
            <a:ext cx="19062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 you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adopt new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14920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75D522-CEBC-4FD1-AE9D-9B49FE3F3C54}"/>
              </a:ext>
            </a:extLst>
          </p:cNvPr>
          <p:cNvSpPr txBox="1">
            <a:spLocks/>
          </p:cNvSpPr>
          <p:nvPr/>
        </p:nvSpPr>
        <p:spPr>
          <a:xfrm>
            <a:off x="0" y="110398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138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our community!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1FB765-8CD7-45F8-8DD4-A62D9F31ED62}"/>
              </a:ext>
            </a:extLst>
          </p:cNvPr>
          <p:cNvSpPr txBox="1">
            <a:spLocks/>
          </p:cNvSpPr>
          <p:nvPr/>
        </p:nvSpPr>
        <p:spPr>
          <a:xfrm>
            <a:off x="0" y="2137247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data-protection-wg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D5A3C3-D184-4C02-ACE7-9CDE46192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493F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85"/>
          <a:stretch/>
        </p:blipFill>
        <p:spPr bwMode="auto">
          <a:xfrm>
            <a:off x="2218164" y="2479371"/>
            <a:ext cx="680256" cy="6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91FC82-9C68-467A-B99A-48C5251F00C4}"/>
              </a:ext>
            </a:extLst>
          </p:cNvPr>
          <p:cNvSpPr txBox="1">
            <a:spLocks/>
          </p:cNvSpPr>
          <p:nvPr/>
        </p:nvSpPr>
        <p:spPr>
          <a:xfrm>
            <a:off x="3705224" y="3163936"/>
            <a:ext cx="84787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mailing list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Gmail - Email from Google">
            <a:extLst>
              <a:ext uri="{FF2B5EF4-FFF2-40B4-BE49-F238E27FC236}">
                <a16:creationId xmlns:a16="http://schemas.microsoft.com/office/drawing/2014/main" id="{DB8A6622-1D11-4D31-89DA-42ACA6B0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4C41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23" y="3367948"/>
            <a:ext cx="917538" cy="9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02598-44A0-407F-AB3E-4235B0D2CF51}"/>
              </a:ext>
            </a:extLst>
          </p:cNvPr>
          <p:cNvSpPr txBox="1">
            <a:spLocks/>
          </p:cNvSpPr>
          <p:nvPr/>
        </p:nvSpPr>
        <p:spPr>
          <a:xfrm>
            <a:off x="3705224" y="4286353"/>
            <a:ext cx="8486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meeting recordings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6539394-329B-4A5B-8D93-5D4173C8299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rgbClr val="453BC4">
                <a:tint val="45000"/>
                <a:satMod val="400000"/>
              </a:srgbClr>
            </a:duotone>
          </a:blip>
          <a:srcRect r="67712"/>
          <a:stretch/>
        </p:blipFill>
        <p:spPr>
          <a:xfrm>
            <a:off x="2076605" y="4599466"/>
            <a:ext cx="1007234" cy="6993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EA9276-7DDF-4374-8837-E5383BF6C3A5}"/>
              </a:ext>
            </a:extLst>
          </p:cNvPr>
          <p:cNvSpPr txBox="1">
            <a:spLocks/>
          </p:cNvSpPr>
          <p:nvPr/>
        </p:nvSpPr>
        <p:spPr>
          <a:xfrm>
            <a:off x="-4013" y="555462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4138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 the discussion on # 2-kubecon-lightning</a:t>
            </a:r>
          </a:p>
        </p:txBody>
      </p:sp>
    </p:spTree>
    <p:extLst>
      <p:ext uri="{BB962C8B-B14F-4D97-AF65-F5344CB8AC3E}">
        <p14:creationId xmlns:p14="http://schemas.microsoft.com/office/powerpoint/2010/main" val="95992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72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D1F0F-5543-4BE5-AB09-1F38A4DA6978}"/>
              </a:ext>
            </a:extLst>
          </p:cNvPr>
          <p:cNvSpPr/>
          <p:nvPr/>
        </p:nvSpPr>
        <p:spPr>
          <a:xfrm>
            <a:off x="-3175" y="1108364"/>
            <a:ext cx="12195175" cy="5749636"/>
          </a:xfrm>
          <a:prstGeom prst="rect">
            <a:avLst/>
          </a:prstGeom>
          <a:solidFill>
            <a:srgbClr val="493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EAB135-4ADC-4627-AE7C-8E3FC5BD2806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data protection?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E3DE61-16AF-4995-831D-4F3C4E9E3DA8}"/>
              </a:ext>
            </a:extLst>
          </p:cNvPr>
          <p:cNvGrpSpPr/>
          <p:nvPr/>
        </p:nvGrpSpPr>
        <p:grpSpPr>
          <a:xfrm>
            <a:off x="642025" y="2198451"/>
            <a:ext cx="9833226" cy="1692771"/>
            <a:chOff x="642025" y="2198451"/>
            <a:chExt cx="9833226" cy="1692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9E390A-4C2C-4980-90C3-EE30BAE5556E}"/>
                </a:ext>
              </a:extLst>
            </p:cNvPr>
            <p:cNvSpPr txBox="1"/>
            <p:nvPr/>
          </p:nvSpPr>
          <p:spPr>
            <a:xfrm>
              <a:off x="642025" y="2198451"/>
              <a:ext cx="2892138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Stateless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endParaRPr lang="en-US" sz="2800" dirty="0">
                <a:solidFill>
                  <a:schemeClr val="bg1"/>
                </a:solidFill>
              </a:endParaRPr>
            </a:p>
            <a:p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B6982A-2C58-45FF-9CE9-9FAFC081828B}"/>
                </a:ext>
              </a:extLst>
            </p:cNvPr>
            <p:cNvSpPr txBox="1"/>
            <p:nvPr/>
          </p:nvSpPr>
          <p:spPr>
            <a:xfrm>
              <a:off x="5058383" y="2302724"/>
              <a:ext cx="54168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applications undergo migrations </a:t>
              </a:r>
              <a:b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800" dirty="0">
                  <a:solidFill>
                    <a:schemeClr val="bg1">
                      <a:alpha val="5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(lifecycle, dev/test seeding)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B39CE1-22B1-4299-B281-60D5BD18F6E1}"/>
              </a:ext>
            </a:extLst>
          </p:cNvPr>
          <p:cNvSpPr txBox="1"/>
          <p:nvPr/>
        </p:nvSpPr>
        <p:spPr>
          <a:xfrm>
            <a:off x="2052280" y="5531386"/>
            <a:ext cx="8084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Unplanned failure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occurs everywhere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1D71D4-763C-47AA-A2F5-9BB64B33EA37}"/>
              </a:ext>
            </a:extLst>
          </p:cNvPr>
          <p:cNvGrpSpPr/>
          <p:nvPr/>
        </p:nvGrpSpPr>
        <p:grpSpPr>
          <a:xfrm>
            <a:off x="658821" y="3812763"/>
            <a:ext cx="10223592" cy="1261884"/>
            <a:chOff x="658821" y="3676575"/>
            <a:chExt cx="10223592" cy="12618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743152-5BBB-48C6-8C19-2E95B135FFB9}"/>
                </a:ext>
              </a:extLst>
            </p:cNvPr>
            <p:cNvSpPr txBox="1"/>
            <p:nvPr/>
          </p:nvSpPr>
          <p:spPr>
            <a:xfrm>
              <a:off x="5058383" y="3676575"/>
              <a:ext cx="582403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applications have persistent data to</a:t>
              </a:r>
              <a:b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recover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3289E4-C11A-4F6E-8546-8E6A34E52A38}"/>
                </a:ext>
              </a:extLst>
            </p:cNvPr>
            <p:cNvSpPr txBox="1"/>
            <p:nvPr/>
          </p:nvSpPr>
          <p:spPr>
            <a:xfrm>
              <a:off x="658821" y="3676575"/>
              <a:ext cx="2444900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Stateful</a:t>
              </a:r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29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3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0AA7DC-C256-4FA3-A8AB-22897A5D5CC0}"/>
              </a:ext>
            </a:extLst>
          </p:cNvPr>
          <p:cNvSpPr/>
          <p:nvPr/>
        </p:nvSpPr>
        <p:spPr>
          <a:xfrm>
            <a:off x="-3175" y="1118596"/>
            <a:ext cx="12195175" cy="5749636"/>
          </a:xfrm>
          <a:prstGeom prst="rect">
            <a:avLst/>
          </a:prstGeom>
          <a:solidFill>
            <a:srgbClr val="493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K8s data lives everywhere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391195" y="11921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FE3F1A-2437-48AA-92ED-ECBE93580E38}"/>
              </a:ext>
            </a:extLst>
          </p:cNvPr>
          <p:cNvGrpSpPr/>
          <p:nvPr/>
        </p:nvGrpSpPr>
        <p:grpSpPr>
          <a:xfrm>
            <a:off x="-3175" y="2916620"/>
            <a:ext cx="12192000" cy="1740678"/>
            <a:chOff x="-3175" y="2916620"/>
            <a:chExt cx="12192000" cy="174067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6549DA1-DEAF-43C3-9F66-19E2EF196B75}"/>
                </a:ext>
              </a:extLst>
            </p:cNvPr>
            <p:cNvCxnSpPr>
              <a:cxnSpLocks/>
            </p:cNvCxnSpPr>
            <p:nvPr/>
          </p:nvCxnSpPr>
          <p:spPr>
            <a:xfrm>
              <a:off x="-3175" y="4045084"/>
              <a:ext cx="12192000" cy="4223"/>
            </a:xfrm>
            <a:prstGeom prst="line">
              <a:avLst/>
            </a:prstGeom>
            <a:ln w="57150">
              <a:solidFill>
                <a:schemeClr val="bg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4CFADD-98FF-4102-A3A8-EDE1D5EB7B18}"/>
                </a:ext>
              </a:extLst>
            </p:cNvPr>
            <p:cNvGrpSpPr/>
            <p:nvPr/>
          </p:nvGrpSpPr>
          <p:grpSpPr>
            <a:xfrm>
              <a:off x="2598137" y="3986963"/>
              <a:ext cx="1880643" cy="670335"/>
              <a:chOff x="2298020" y="3986963"/>
              <a:chExt cx="1880643" cy="67033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324268-54F4-41BA-88F9-D2C5158821C5}"/>
                  </a:ext>
                </a:extLst>
              </p:cNvPr>
              <p:cNvSpPr txBox="1"/>
              <p:nvPr/>
            </p:nvSpPr>
            <p:spPr>
              <a:xfrm>
                <a:off x="2298020" y="4195633"/>
                <a:ext cx="1880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Arial" panose="020B0604020202020204"/>
                  </a:rPr>
                  <a:t>source-code</a:t>
                </a:r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7A2195-C61D-4289-B5B9-C4EAF0179E63}"/>
                  </a:ext>
                </a:extLst>
              </p:cNvPr>
              <p:cNvSpPr/>
              <p:nvPr/>
            </p:nvSpPr>
            <p:spPr>
              <a:xfrm>
                <a:off x="3177139" y="3986963"/>
                <a:ext cx="122400" cy="1204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47" name="Picture 4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88B7191-0A1F-4358-B99B-8B70950AD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7597"/>
            <a:stretch/>
          </p:blipFill>
          <p:spPr>
            <a:xfrm>
              <a:off x="3125695" y="2916620"/>
              <a:ext cx="825526" cy="812819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906BB5-ECC3-4A4B-BF09-C60B841F7871}"/>
              </a:ext>
            </a:extLst>
          </p:cNvPr>
          <p:cNvGrpSpPr/>
          <p:nvPr/>
        </p:nvGrpSpPr>
        <p:grpSpPr>
          <a:xfrm>
            <a:off x="5220139" y="2915189"/>
            <a:ext cx="1452642" cy="2111441"/>
            <a:chOff x="5220139" y="2915189"/>
            <a:chExt cx="1452642" cy="21114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228267-476F-4189-BD84-DD18E8146A56}"/>
                </a:ext>
              </a:extLst>
            </p:cNvPr>
            <p:cNvGrpSpPr/>
            <p:nvPr/>
          </p:nvGrpSpPr>
          <p:grpSpPr>
            <a:xfrm>
              <a:off x="5220139" y="3986963"/>
              <a:ext cx="1452642" cy="1039667"/>
              <a:chOff x="4834179" y="3986963"/>
              <a:chExt cx="1452642" cy="103966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E9AA43-A9B7-4D59-82F9-CC57AE90B7DE}"/>
                  </a:ext>
                </a:extLst>
              </p:cNvPr>
              <p:cNvSpPr txBox="1"/>
              <p:nvPr/>
            </p:nvSpPr>
            <p:spPr>
              <a:xfrm>
                <a:off x="4834179" y="4195633"/>
                <a:ext cx="14526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Arial" panose="020B0604020202020204"/>
                  </a:rPr>
                  <a:t>container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images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61159C1-01CF-4522-81B5-81149CEF375D}"/>
                  </a:ext>
                </a:extLst>
              </p:cNvPr>
              <p:cNvSpPr/>
              <p:nvPr/>
            </p:nvSpPr>
            <p:spPr>
              <a:xfrm>
                <a:off x="5499298" y="3986963"/>
                <a:ext cx="122400" cy="1204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48" name="Picture 4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369AA12-6749-4657-864A-82141D9D4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1634"/>
            <a:stretch/>
          </p:blipFill>
          <p:spPr>
            <a:xfrm>
              <a:off x="5540315" y="2915189"/>
              <a:ext cx="812291" cy="813600"/>
            </a:xfrm>
            <a:prstGeom prst="rect">
              <a:avLst/>
            </a:prstGeom>
          </p:spPr>
        </p:pic>
      </p:grpSp>
      <p:sp>
        <p:nvSpPr>
          <p:cNvPr id="6" name="AutoShape 4">
            <a:extLst>
              <a:ext uri="{FF2B5EF4-FFF2-40B4-BE49-F238E27FC236}">
                <a16:creationId xmlns:a16="http://schemas.microsoft.com/office/drawing/2014/main" id="{948D7C27-9B4A-4E64-9CF1-0791F1096B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3BF23F-FBF7-405C-BE23-D904ACFC9600}"/>
              </a:ext>
            </a:extLst>
          </p:cNvPr>
          <p:cNvGrpSpPr/>
          <p:nvPr/>
        </p:nvGrpSpPr>
        <p:grpSpPr>
          <a:xfrm>
            <a:off x="190865" y="2460704"/>
            <a:ext cx="1698283" cy="2565926"/>
            <a:chOff x="190865" y="2460704"/>
            <a:chExt cx="1698283" cy="256592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5DDED3-7002-45B1-99A4-248C4CE0663B}"/>
                </a:ext>
              </a:extLst>
            </p:cNvPr>
            <p:cNvGrpSpPr/>
            <p:nvPr/>
          </p:nvGrpSpPr>
          <p:grpSpPr>
            <a:xfrm>
              <a:off x="288839" y="3986963"/>
              <a:ext cx="1502335" cy="1039667"/>
              <a:chOff x="11926" y="3986963"/>
              <a:chExt cx="1502335" cy="103966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77EE056-E830-49DC-B026-3796B9FB075B}"/>
                  </a:ext>
                </a:extLst>
              </p:cNvPr>
              <p:cNvSpPr/>
              <p:nvPr/>
            </p:nvSpPr>
            <p:spPr>
              <a:xfrm>
                <a:off x="736093" y="4020195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BD8586-1BD0-4472-97A7-F0573D21F0CA}"/>
                  </a:ext>
                </a:extLst>
              </p:cNvPr>
              <p:cNvSpPr txBox="1"/>
              <p:nvPr/>
            </p:nvSpPr>
            <p:spPr>
              <a:xfrm>
                <a:off x="11926" y="4195633"/>
                <a:ext cx="15023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sandbox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manifests</a:t>
                </a:r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FF5F3B3-AAFC-426A-8486-9D43E2908E3C}"/>
                  </a:ext>
                </a:extLst>
              </p:cNvPr>
              <p:cNvSpPr/>
              <p:nvPr/>
            </p:nvSpPr>
            <p:spPr>
              <a:xfrm>
                <a:off x="701893" y="3986963"/>
                <a:ext cx="122400" cy="1204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1032" name="Picture 8" descr="Use links below to save image.">
              <a:extLst>
                <a:ext uri="{FF2B5EF4-FFF2-40B4-BE49-F238E27FC236}">
                  <a16:creationId xmlns:a16="http://schemas.microsoft.com/office/drawing/2014/main" id="{933AE815-2039-4818-9219-0681FE62F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65" y="2460704"/>
              <a:ext cx="1698283" cy="1698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413E487-6606-4BB2-9886-53125B56B1D9}"/>
              </a:ext>
            </a:extLst>
          </p:cNvPr>
          <p:cNvSpPr txBox="1"/>
          <p:nvPr/>
        </p:nvSpPr>
        <p:spPr>
          <a:xfrm>
            <a:off x="5966642" y="-1064356"/>
            <a:ext cx="7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057961-733E-4D10-A5E3-BD6E7D34E238}"/>
              </a:ext>
            </a:extLst>
          </p:cNvPr>
          <p:cNvGrpSpPr/>
          <p:nvPr/>
        </p:nvGrpSpPr>
        <p:grpSpPr>
          <a:xfrm>
            <a:off x="7433980" y="1711284"/>
            <a:ext cx="1813318" cy="3315346"/>
            <a:chOff x="7433980" y="1711284"/>
            <a:chExt cx="1813318" cy="33153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34CB79-C246-4105-9BDD-280EB42DE316}"/>
                </a:ext>
              </a:extLst>
            </p:cNvPr>
            <p:cNvGrpSpPr/>
            <p:nvPr/>
          </p:nvGrpSpPr>
          <p:grpSpPr>
            <a:xfrm>
              <a:off x="7433980" y="3986963"/>
              <a:ext cx="1813318" cy="1039667"/>
              <a:chOff x="7225267" y="3986963"/>
              <a:chExt cx="1813318" cy="103966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7C3BD1-65A5-4417-BF4F-F3F2BD81A662}"/>
                  </a:ext>
                </a:extLst>
              </p:cNvPr>
              <p:cNvSpPr txBox="1"/>
              <p:nvPr/>
            </p:nvSpPr>
            <p:spPr>
              <a:xfrm>
                <a:off x="7225267" y="4195633"/>
                <a:ext cx="18133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K8s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Arial" panose="020B0604020202020204"/>
                  </a:rPr>
                  <a:t>applications</a:t>
                </a:r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CE00760-69ED-485C-9053-F18A5FA4C710}"/>
                  </a:ext>
                </a:extLst>
              </p:cNvPr>
              <p:cNvSpPr/>
              <p:nvPr/>
            </p:nvSpPr>
            <p:spPr>
              <a:xfrm>
                <a:off x="8070724" y="3986963"/>
                <a:ext cx="122400" cy="1204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49" name="Picture 48" descr="A close up of a logo&#10;&#10;Description automatically generated">
              <a:extLst>
                <a:ext uri="{FF2B5EF4-FFF2-40B4-BE49-F238E27FC236}">
                  <a16:creationId xmlns:a16="http://schemas.microsoft.com/office/drawing/2014/main" id="{F838F425-B477-4B18-9172-2AC483277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6897" r="5844" b="33050"/>
            <a:stretch/>
          </p:blipFill>
          <p:spPr>
            <a:xfrm>
              <a:off x="7920762" y="2871037"/>
              <a:ext cx="839754" cy="877618"/>
            </a:xfrm>
            <a:prstGeom prst="rect">
              <a:avLst/>
            </a:prstGeom>
          </p:spPr>
        </p:pic>
        <p:pic>
          <p:nvPicPr>
            <p:cNvPr id="1030" name="Picture 6" descr="Use links below to save image.">
              <a:extLst>
                <a:ext uri="{FF2B5EF4-FFF2-40B4-BE49-F238E27FC236}">
                  <a16:creationId xmlns:a16="http://schemas.microsoft.com/office/drawing/2014/main" id="{A0156FCC-7006-4227-807E-A7531F7CB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1397" y="1711284"/>
              <a:ext cx="1718485" cy="616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50EB9E-D961-4CA4-80DE-82E64F60E098}"/>
                </a:ext>
              </a:extLst>
            </p:cNvPr>
            <p:cNvSpPr txBox="1"/>
            <p:nvPr/>
          </p:nvSpPr>
          <p:spPr>
            <a:xfrm flipH="1">
              <a:off x="7630083" y="2159109"/>
              <a:ext cx="1421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2592E4-37EA-4C89-A8B0-B757E6487685}"/>
              </a:ext>
            </a:extLst>
          </p:cNvPr>
          <p:cNvGrpSpPr/>
          <p:nvPr/>
        </p:nvGrpSpPr>
        <p:grpSpPr>
          <a:xfrm>
            <a:off x="9473716" y="1578358"/>
            <a:ext cx="2562726" cy="3448272"/>
            <a:chOff x="9473716" y="1578358"/>
            <a:chExt cx="2562726" cy="34482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0F3E61-02CB-4998-B91D-5C528729F597}"/>
                </a:ext>
              </a:extLst>
            </p:cNvPr>
            <p:cNvGrpSpPr/>
            <p:nvPr/>
          </p:nvGrpSpPr>
          <p:grpSpPr>
            <a:xfrm>
              <a:off x="9986279" y="3986963"/>
              <a:ext cx="1537601" cy="1039667"/>
              <a:chOff x="10166185" y="3986963"/>
              <a:chExt cx="1537601" cy="1039667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932853D-40FE-4FDA-B822-61C0411FEE1A}"/>
                  </a:ext>
                </a:extLst>
              </p:cNvPr>
              <p:cNvSpPr/>
              <p:nvPr/>
            </p:nvSpPr>
            <p:spPr>
              <a:xfrm>
                <a:off x="10873783" y="3986963"/>
                <a:ext cx="122400" cy="1204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D02402-0367-47D6-A074-548C6829B15B}"/>
                  </a:ext>
                </a:extLst>
              </p:cNvPr>
              <p:cNvSpPr txBox="1"/>
              <p:nvPr/>
            </p:nvSpPr>
            <p:spPr>
              <a:xfrm>
                <a:off x="10166185" y="4195633"/>
                <a:ext cx="15376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persistent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Arial" panose="020B0604020202020204"/>
                  </a:rPr>
                  <a:t>storage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1040" name="Picture 16" descr="Use links below to save image.">
              <a:extLst>
                <a:ext uri="{FF2B5EF4-FFF2-40B4-BE49-F238E27FC236}">
                  <a16:creationId xmlns:a16="http://schemas.microsoft.com/office/drawing/2014/main" id="{D526AD4E-9AD8-441F-8103-D098DDD35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3029" y="1578358"/>
              <a:ext cx="984101" cy="984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Use links below to save image.">
              <a:extLst>
                <a:ext uri="{FF2B5EF4-FFF2-40B4-BE49-F238E27FC236}">
                  <a16:creationId xmlns:a16="http://schemas.microsoft.com/office/drawing/2014/main" id="{985644F5-25CE-48B1-93BA-727D35F20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716" y="2695698"/>
              <a:ext cx="2562726" cy="1334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8" name="Picture 34" descr="Use links below to save image.">
            <a:extLst>
              <a:ext uri="{FF2B5EF4-FFF2-40B4-BE49-F238E27FC236}">
                <a16:creationId xmlns:a16="http://schemas.microsoft.com/office/drawing/2014/main" id="{383B8698-2DE5-420E-8A2F-44F659D92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412" y="1394753"/>
            <a:ext cx="1254491" cy="12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2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0CD03-B435-4B78-99D7-5A98FB42E3C1}"/>
              </a:ext>
            </a:extLst>
          </p:cNvPr>
          <p:cNvSpPr txBox="1"/>
          <p:nvPr/>
        </p:nvSpPr>
        <p:spPr>
          <a:xfrm>
            <a:off x="1768605" y="1933902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493FC4"/>
                </a:solidFill>
                <a:latin typeface="Lucida Console" panose="020B0609040504020204" pitchFamily="49" charset="0"/>
              </a:rPr>
              <a:t>=</a:t>
            </a:r>
            <a:endParaRPr lang="en-US" sz="2400" dirty="0">
              <a:solidFill>
                <a:srgbClr val="493FC4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B67A-9038-41B2-9162-E8EFAB3BD7AC}"/>
              </a:ext>
            </a:extLst>
          </p:cNvPr>
          <p:cNvSpPr txBox="1"/>
          <p:nvPr/>
        </p:nvSpPr>
        <p:spPr>
          <a:xfrm>
            <a:off x="2307966" y="2049430"/>
            <a:ext cx="464742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POD specification</a:t>
            </a:r>
          </a:p>
          <a:p>
            <a:pPr algn="l"/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Deployment</a:t>
            </a:r>
          </a:p>
          <a:p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ReplicaSet</a:t>
            </a:r>
          </a:p>
          <a:p>
            <a:pPr algn="l"/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StatefulSet</a:t>
            </a:r>
          </a:p>
          <a:p>
            <a:pPr algn="l"/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DaemonSet</a:t>
            </a:r>
          </a:p>
          <a:p>
            <a:pPr algn="l"/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Services</a:t>
            </a:r>
          </a:p>
          <a:p>
            <a:pPr algn="l"/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ConfigMaps</a:t>
            </a:r>
          </a:p>
          <a:p>
            <a:pPr algn="l"/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Secrets</a:t>
            </a:r>
          </a:p>
          <a:p>
            <a:pPr algn="l"/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Custom Resources</a:t>
            </a:r>
          </a:p>
          <a:p>
            <a:pPr algn="l"/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Persistent Volumes</a:t>
            </a:r>
          </a:p>
          <a:p>
            <a:pPr algn="l"/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Persistent Volume Claims</a:t>
            </a:r>
          </a:p>
        </p:txBody>
      </p:sp>
      <p:pic>
        <p:nvPicPr>
          <p:cNvPr id="4" name="Google Shape;374;p27">
            <a:extLst>
              <a:ext uri="{FF2B5EF4-FFF2-40B4-BE49-F238E27FC236}">
                <a16:creationId xmlns:a16="http://schemas.microsoft.com/office/drawing/2014/main" id="{777C0546-8F3D-41AF-A816-49D6D5AB2A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28" y="1788619"/>
            <a:ext cx="914374" cy="8899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3DFA8D-17D4-4D1E-84D7-A8F645AB84CB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K8s application?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B43980-D724-4194-9BED-3A0B3991D1E3}"/>
              </a:ext>
            </a:extLst>
          </p:cNvPr>
          <p:cNvGrpSpPr/>
          <p:nvPr/>
        </p:nvGrpSpPr>
        <p:grpSpPr>
          <a:xfrm>
            <a:off x="7931949" y="2143968"/>
            <a:ext cx="2188806" cy="523220"/>
            <a:chOff x="7931949" y="2143968"/>
            <a:chExt cx="2188806" cy="523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D3B4F6-C13D-4053-8B07-0B9CBB188B71}"/>
                </a:ext>
              </a:extLst>
            </p:cNvPr>
            <p:cNvSpPr/>
            <p:nvPr/>
          </p:nvSpPr>
          <p:spPr>
            <a:xfrm>
              <a:off x="7931949" y="2143968"/>
              <a:ext cx="5238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F64887-4E92-424D-92AB-2807ABE34410}"/>
                </a:ext>
              </a:extLst>
            </p:cNvPr>
            <p:cNvSpPr txBox="1"/>
            <p:nvPr/>
          </p:nvSpPr>
          <p:spPr>
            <a:xfrm>
              <a:off x="8782055" y="2234096"/>
              <a:ext cx="1338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Deployment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053863-27C8-4B13-9F63-FE7C13F1BBA0}"/>
              </a:ext>
            </a:extLst>
          </p:cNvPr>
          <p:cNvGrpSpPr/>
          <p:nvPr/>
        </p:nvGrpSpPr>
        <p:grpSpPr>
          <a:xfrm>
            <a:off x="7931949" y="2965035"/>
            <a:ext cx="2037162" cy="523220"/>
            <a:chOff x="7931949" y="2968843"/>
            <a:chExt cx="2037162" cy="5232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3FAA18-45FB-431D-B9C1-8C9F0DCA3141}"/>
                </a:ext>
              </a:extLst>
            </p:cNvPr>
            <p:cNvSpPr/>
            <p:nvPr/>
          </p:nvSpPr>
          <p:spPr>
            <a:xfrm>
              <a:off x="7931949" y="2968843"/>
              <a:ext cx="5238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702477-E026-4EF5-8FD0-B33339CDDC3E}"/>
                </a:ext>
              </a:extLst>
            </p:cNvPr>
            <p:cNvSpPr txBox="1"/>
            <p:nvPr/>
          </p:nvSpPr>
          <p:spPr>
            <a:xfrm>
              <a:off x="8782055" y="3072155"/>
              <a:ext cx="1187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Statefulset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6D2FA-0082-4C54-8F01-D21CB56608FF}"/>
              </a:ext>
            </a:extLst>
          </p:cNvPr>
          <p:cNvGrpSpPr/>
          <p:nvPr/>
        </p:nvGrpSpPr>
        <p:grpSpPr>
          <a:xfrm>
            <a:off x="7931949" y="3786102"/>
            <a:ext cx="1986186" cy="523220"/>
            <a:chOff x="7931949" y="3768230"/>
            <a:chExt cx="1986186" cy="5232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8A617B-5875-43DD-B084-1BDD5396D2C1}"/>
                </a:ext>
              </a:extLst>
            </p:cNvPr>
            <p:cNvSpPr/>
            <p:nvPr/>
          </p:nvSpPr>
          <p:spPr>
            <a:xfrm>
              <a:off x="7931949" y="3768230"/>
              <a:ext cx="5238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071859-E080-4F32-BD8E-EE3EA913498A}"/>
                </a:ext>
              </a:extLst>
            </p:cNvPr>
            <p:cNvSpPr txBox="1"/>
            <p:nvPr/>
          </p:nvSpPr>
          <p:spPr>
            <a:xfrm>
              <a:off x="8782055" y="3845174"/>
              <a:ext cx="113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Replicaset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9179F-06AD-43F6-9D01-44F8D5517C33}"/>
              </a:ext>
            </a:extLst>
          </p:cNvPr>
          <p:cNvGrpSpPr/>
          <p:nvPr/>
        </p:nvGrpSpPr>
        <p:grpSpPr>
          <a:xfrm>
            <a:off x="7931949" y="4607169"/>
            <a:ext cx="2126417" cy="523220"/>
            <a:chOff x="7931949" y="4660265"/>
            <a:chExt cx="2126417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0AB713-1519-43E4-9EB8-52596BB4BD37}"/>
                </a:ext>
              </a:extLst>
            </p:cNvPr>
            <p:cNvSpPr/>
            <p:nvPr/>
          </p:nvSpPr>
          <p:spPr>
            <a:xfrm>
              <a:off x="7931949" y="4660265"/>
              <a:ext cx="5238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9A3AEA-57A9-4703-A31F-EE83D19E2430}"/>
                </a:ext>
              </a:extLst>
            </p:cNvPr>
            <p:cNvSpPr txBox="1"/>
            <p:nvPr/>
          </p:nvSpPr>
          <p:spPr>
            <a:xfrm>
              <a:off x="8782055" y="4735739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HELM chart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0E97DA-65BB-4E47-9ECA-1FDE7009901B}"/>
              </a:ext>
            </a:extLst>
          </p:cNvPr>
          <p:cNvSpPr txBox="1"/>
          <p:nvPr/>
        </p:nvSpPr>
        <p:spPr>
          <a:xfrm>
            <a:off x="7895853" y="5165909"/>
            <a:ext cx="78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4C41C4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4C41C4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58065F-5EFB-4418-A4B6-7F735EED978D}"/>
              </a:ext>
            </a:extLst>
          </p:cNvPr>
          <p:cNvGrpSpPr/>
          <p:nvPr/>
        </p:nvGrpSpPr>
        <p:grpSpPr>
          <a:xfrm>
            <a:off x="7931949" y="5428236"/>
            <a:ext cx="2509471" cy="523220"/>
            <a:chOff x="7931949" y="5428236"/>
            <a:chExt cx="2509471" cy="5232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F9E275-9FAF-4444-9B99-11370907930D}"/>
                </a:ext>
              </a:extLst>
            </p:cNvPr>
            <p:cNvSpPr/>
            <p:nvPr/>
          </p:nvSpPr>
          <p:spPr>
            <a:xfrm>
              <a:off x="7931949" y="5428236"/>
              <a:ext cx="5238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B0E95B-CDBD-428C-BD58-375E920CD96D}"/>
                </a:ext>
              </a:extLst>
            </p:cNvPr>
            <p:cNvSpPr txBox="1"/>
            <p:nvPr/>
          </p:nvSpPr>
          <p:spPr>
            <a:xfrm>
              <a:off x="8782055" y="5505180"/>
              <a:ext cx="1659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7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D1F0F-5543-4BE5-AB09-1F38A4DA6978}"/>
              </a:ext>
            </a:extLst>
          </p:cNvPr>
          <p:cNvSpPr/>
          <p:nvPr/>
        </p:nvSpPr>
        <p:spPr>
          <a:xfrm>
            <a:off x="-3175" y="1108364"/>
            <a:ext cx="12195175" cy="5749636"/>
          </a:xfrm>
          <a:prstGeom prst="rect">
            <a:avLst/>
          </a:prstGeom>
          <a:solidFill>
            <a:srgbClr val="493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EAB135-4ADC-4627-AE7C-8E3FC5BD2806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protection types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23C2D9-F667-434F-A03A-2A33E8EE618B}"/>
              </a:ext>
            </a:extLst>
          </p:cNvPr>
          <p:cNvCxnSpPr/>
          <p:nvPr/>
        </p:nvCxnSpPr>
        <p:spPr>
          <a:xfrm flipH="1">
            <a:off x="6031345" y="1893455"/>
            <a:ext cx="64655" cy="4368800"/>
          </a:xfrm>
          <a:prstGeom prst="line">
            <a:avLst/>
          </a:prstGeom>
          <a:ln w="28575">
            <a:solidFill>
              <a:srgbClr val="898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E8E48A-14F2-4DD6-BC43-F9BEC89E8AFE}"/>
              </a:ext>
            </a:extLst>
          </p:cNvPr>
          <p:cNvSpPr txBox="1"/>
          <p:nvPr/>
        </p:nvSpPr>
        <p:spPr>
          <a:xfrm>
            <a:off x="1265382" y="3060850"/>
            <a:ext cx="391645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use-case 1</a:t>
            </a:r>
          </a:p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Data-centric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2CA08-48E7-421F-8166-0A65B9D5B620}"/>
              </a:ext>
            </a:extLst>
          </p:cNvPr>
          <p:cNvSpPr txBox="1"/>
          <p:nvPr/>
        </p:nvSpPr>
        <p:spPr>
          <a:xfrm>
            <a:off x="7185771" y="3060850"/>
            <a:ext cx="368562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use-case 2</a:t>
            </a:r>
          </a:p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App-centric</a:t>
            </a:r>
          </a:p>
        </p:txBody>
      </p:sp>
    </p:spTree>
    <p:extLst>
      <p:ext uri="{BB962C8B-B14F-4D97-AF65-F5344CB8AC3E}">
        <p14:creationId xmlns:p14="http://schemas.microsoft.com/office/powerpoint/2010/main" val="187512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Data-centric backup</a:t>
            </a:r>
          </a:p>
        </p:txBody>
      </p:sp>
      <p:sp>
        <p:nvSpPr>
          <p:cNvPr id="52" name="Google Shape;371;p27">
            <a:extLst>
              <a:ext uri="{FF2B5EF4-FFF2-40B4-BE49-F238E27FC236}">
                <a16:creationId xmlns:a16="http://schemas.microsoft.com/office/drawing/2014/main" id="{AAF26D21-F321-48CD-AC48-6173C512BA66}"/>
              </a:ext>
            </a:extLst>
          </p:cNvPr>
          <p:cNvSpPr/>
          <p:nvPr/>
        </p:nvSpPr>
        <p:spPr>
          <a:xfrm>
            <a:off x="904876" y="1613714"/>
            <a:ext cx="3558584" cy="2807588"/>
          </a:xfrm>
          <a:prstGeom prst="roundRect">
            <a:avLst>
              <a:gd name="adj" fmla="val 10263"/>
            </a:avLst>
          </a:prstGeom>
          <a:noFill/>
          <a:ln w="19050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" name="Google Shape;374;p27">
            <a:extLst>
              <a:ext uri="{FF2B5EF4-FFF2-40B4-BE49-F238E27FC236}">
                <a16:creationId xmlns:a16="http://schemas.microsoft.com/office/drawing/2014/main" id="{0446BF41-D17F-44AC-A099-A748EDA2A8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197" y="1354614"/>
            <a:ext cx="532400" cy="5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2" descr="@kubernetes-csi">
            <a:extLst>
              <a:ext uri="{FF2B5EF4-FFF2-40B4-BE49-F238E27FC236}">
                <a16:creationId xmlns:a16="http://schemas.microsoft.com/office/drawing/2014/main" id="{E7789384-813E-42DA-A642-E7C5CBB7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95" y="3692235"/>
            <a:ext cx="599804" cy="59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592;p33">
            <a:extLst>
              <a:ext uri="{FF2B5EF4-FFF2-40B4-BE49-F238E27FC236}">
                <a16:creationId xmlns:a16="http://schemas.microsoft.com/office/drawing/2014/main" id="{A82C7100-8499-41A7-BAA7-148B1145DBCF}"/>
              </a:ext>
            </a:extLst>
          </p:cNvPr>
          <p:cNvSpPr txBox="1"/>
          <p:nvPr/>
        </p:nvSpPr>
        <p:spPr>
          <a:xfrm>
            <a:off x="1080945" y="3456170"/>
            <a:ext cx="758734" cy="15085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CSI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oogle Shape;509;p31">
            <a:extLst>
              <a:ext uri="{FF2B5EF4-FFF2-40B4-BE49-F238E27FC236}">
                <a16:creationId xmlns:a16="http://schemas.microsoft.com/office/drawing/2014/main" id="{EBA64C15-CA1F-46E1-8B23-F84A9CF075D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208" y="2042164"/>
            <a:ext cx="596479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493;p31">
            <a:extLst>
              <a:ext uri="{FF2B5EF4-FFF2-40B4-BE49-F238E27FC236}">
                <a16:creationId xmlns:a16="http://schemas.microsoft.com/office/drawing/2014/main" id="{986BFE04-C0F4-4460-9665-B822D48970BD}"/>
              </a:ext>
            </a:extLst>
          </p:cNvPr>
          <p:cNvSpPr txBox="1"/>
          <p:nvPr/>
        </p:nvSpPr>
        <p:spPr>
          <a:xfrm>
            <a:off x="2514709" y="1711461"/>
            <a:ext cx="1977941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kube-apiserver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12E6F5C-F198-427E-BFD5-D462C1FDDAA1}"/>
              </a:ext>
            </a:extLst>
          </p:cNvPr>
          <p:cNvSpPr/>
          <p:nvPr/>
        </p:nvSpPr>
        <p:spPr>
          <a:xfrm>
            <a:off x="5192495" y="1616345"/>
            <a:ext cx="2218504" cy="1757043"/>
          </a:xfrm>
          <a:prstGeom prst="rect">
            <a:avLst/>
          </a:prstGeom>
          <a:solidFill>
            <a:srgbClr val="23208B"/>
          </a:solidFill>
          <a:ln>
            <a:solidFill>
              <a:srgbClr val="2320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 Operator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CronJob resource to schedule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 snap + replicate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124734-3BC6-4BA2-A365-3B4722DF6D6A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1464397" y="4292039"/>
            <a:ext cx="2200" cy="995997"/>
          </a:xfrm>
          <a:prstGeom prst="straightConnector1">
            <a:avLst/>
          </a:prstGeom>
          <a:ln w="28575">
            <a:solidFill>
              <a:srgbClr val="23208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728B64-77F6-4E64-991D-1608E98022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1792" y="2338282"/>
            <a:ext cx="1944000" cy="1044000"/>
          </a:xfrm>
          <a:prstGeom prst="bentConnector2">
            <a:avLst/>
          </a:prstGeom>
          <a:ln w="28575">
            <a:solidFill>
              <a:srgbClr val="23208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8F0E0C-644F-453C-95DA-E6689127E9C9}"/>
              </a:ext>
            </a:extLst>
          </p:cNvPr>
          <p:cNvGrpSpPr/>
          <p:nvPr/>
        </p:nvGrpSpPr>
        <p:grpSpPr>
          <a:xfrm>
            <a:off x="413040" y="5288036"/>
            <a:ext cx="5566655" cy="1091206"/>
            <a:chOff x="413040" y="4890988"/>
            <a:chExt cx="5566655" cy="1091206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5330B8E-5688-497D-828B-68A11571F4E5}"/>
                </a:ext>
              </a:extLst>
            </p:cNvPr>
            <p:cNvSpPr/>
            <p:nvPr/>
          </p:nvSpPr>
          <p:spPr>
            <a:xfrm>
              <a:off x="1634424" y="4895554"/>
              <a:ext cx="4345271" cy="641684"/>
            </a:xfrm>
            <a:prstGeom prst="rightArrow">
              <a:avLst/>
            </a:prstGeom>
            <a:solidFill>
              <a:srgbClr val="23208B"/>
            </a:solidFill>
            <a:ln>
              <a:solidFill>
                <a:srgbClr val="23208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13CEFD1-7212-4ADC-ADEE-2D74290EADCB}"/>
                </a:ext>
              </a:extLst>
            </p:cNvPr>
            <p:cNvGrpSpPr/>
            <p:nvPr/>
          </p:nvGrpSpPr>
          <p:grpSpPr>
            <a:xfrm>
              <a:off x="413040" y="4890988"/>
              <a:ext cx="2094544" cy="1091206"/>
              <a:chOff x="413040" y="4890988"/>
              <a:chExt cx="2094544" cy="1091206"/>
            </a:xfrm>
          </p:grpSpPr>
          <p:pic>
            <p:nvPicPr>
              <p:cNvPr id="64" name="Google Shape;400;p28">
                <a:extLst>
                  <a:ext uri="{FF2B5EF4-FFF2-40B4-BE49-F238E27FC236}">
                    <a16:creationId xmlns:a16="http://schemas.microsoft.com/office/drawing/2014/main" id="{21A88BAA-902E-49D5-BF03-3B13CD94364A}"/>
                  </a:ext>
                </a:extLst>
              </p:cNvPr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170549" y="4890988"/>
                <a:ext cx="592095" cy="5920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" name="Google Shape;592;p33">
                <a:extLst>
                  <a:ext uri="{FF2B5EF4-FFF2-40B4-BE49-F238E27FC236}">
                    <a16:creationId xmlns:a16="http://schemas.microsoft.com/office/drawing/2014/main" id="{7785F9B7-DA8C-4A30-80CC-B9364488A2BA}"/>
                  </a:ext>
                </a:extLst>
              </p:cNvPr>
              <p:cNvSpPr txBox="1"/>
              <p:nvPr/>
            </p:nvSpPr>
            <p:spPr>
              <a:xfrm>
                <a:off x="413040" y="5761444"/>
                <a:ext cx="2094544" cy="220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volume</a:t>
                </a:r>
                <a:r>
                  <a:rPr lang="f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dirty="0">
                    <a:latin typeface="Arial" panose="020B0604020202020204" pitchFamily="34" charset="0"/>
                    <a:cs typeface="Arial" panose="020B0604020202020204" pitchFamily="34" charset="0"/>
                  </a:rPr>
                  <a:t>snapshot</a:t>
                </a: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E0FC302-FF26-4028-A2E1-D2C889DE31CD}"/>
              </a:ext>
            </a:extLst>
          </p:cNvPr>
          <p:cNvSpPr txBox="1"/>
          <p:nvPr/>
        </p:nvSpPr>
        <p:spPr>
          <a:xfrm>
            <a:off x="8192067" y="1609603"/>
            <a:ext cx="3758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Persistent volumes are snapped and replicated</a:t>
            </a:r>
          </a:p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Custom Operator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provides scheduling and retention resources</a:t>
            </a:r>
          </a:p>
        </p:txBody>
      </p:sp>
      <p:pic>
        <p:nvPicPr>
          <p:cNvPr id="24" name="Google Shape;400;p28">
            <a:extLst>
              <a:ext uri="{FF2B5EF4-FFF2-40B4-BE49-F238E27FC236}">
                <a16:creationId xmlns:a16="http://schemas.microsoft.com/office/drawing/2014/main" id="{19280A5A-E5F9-4483-9C9B-AD01157D116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5700" y="5288035"/>
            <a:ext cx="592095" cy="59209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592;p33">
            <a:extLst>
              <a:ext uri="{FF2B5EF4-FFF2-40B4-BE49-F238E27FC236}">
                <a16:creationId xmlns:a16="http://schemas.microsoft.com/office/drawing/2014/main" id="{E6D31A66-9585-407E-8E8A-59BAB047221E}"/>
              </a:ext>
            </a:extLst>
          </p:cNvPr>
          <p:cNvSpPr txBox="1"/>
          <p:nvPr/>
        </p:nvSpPr>
        <p:spPr>
          <a:xfrm>
            <a:off x="5254475" y="6120839"/>
            <a:ext cx="2094544" cy="22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snapshot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320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</a:t>
            </a:r>
            <a:endParaRPr lang="fr" b="1" dirty="0">
              <a:solidFill>
                <a:srgbClr val="2320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oogle Shape;90;p15">
            <a:extLst>
              <a:ext uri="{FF2B5EF4-FFF2-40B4-BE49-F238E27FC236}">
                <a16:creationId xmlns:a16="http://schemas.microsoft.com/office/drawing/2014/main" id="{8B7285E6-D2D0-42C9-BEC4-8993DBF709C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7506" y="3307126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2D21221-2BE0-454E-B788-A08C3E8AAA72}"/>
              </a:ext>
            </a:extLst>
          </p:cNvPr>
          <p:cNvCxnSpPr>
            <a:cxnSpLocks/>
          </p:cNvCxnSpPr>
          <p:nvPr/>
        </p:nvCxnSpPr>
        <p:spPr>
          <a:xfrm rot="5400000">
            <a:off x="2891615" y="2790111"/>
            <a:ext cx="972000" cy="782139"/>
          </a:xfrm>
          <a:prstGeom prst="bentConnector2">
            <a:avLst/>
          </a:prstGeom>
          <a:ln w="28575">
            <a:solidFill>
              <a:srgbClr val="23208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9056B43-F741-4357-84C5-D69B10D4111C}"/>
              </a:ext>
            </a:extLst>
          </p:cNvPr>
          <p:cNvCxnSpPr>
            <a:cxnSpLocks/>
            <a:stCxn id="26" idx="2"/>
            <a:endCxn id="59" idx="3"/>
          </p:cNvCxnSpPr>
          <p:nvPr/>
        </p:nvCxnSpPr>
        <p:spPr>
          <a:xfrm rot="5400000">
            <a:off x="2178249" y="3492977"/>
            <a:ext cx="85211" cy="913109"/>
          </a:xfrm>
          <a:prstGeom prst="bentConnector2">
            <a:avLst/>
          </a:prstGeom>
          <a:ln w="28575">
            <a:solidFill>
              <a:srgbClr val="23208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5EC926-CE7A-4B74-B9D3-9B8424BC8F83}"/>
              </a:ext>
            </a:extLst>
          </p:cNvPr>
          <p:cNvCxnSpPr>
            <a:cxnSpLocks/>
          </p:cNvCxnSpPr>
          <p:nvPr/>
        </p:nvCxnSpPr>
        <p:spPr>
          <a:xfrm flipH="1">
            <a:off x="4060234" y="2338282"/>
            <a:ext cx="1080000" cy="6716"/>
          </a:xfrm>
          <a:prstGeom prst="straightConnector1">
            <a:avLst/>
          </a:prstGeom>
          <a:ln w="28575">
            <a:solidFill>
              <a:srgbClr val="23208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98A37C8-8BB4-416D-AEA3-CF873CE84842}"/>
              </a:ext>
            </a:extLst>
          </p:cNvPr>
          <p:cNvSpPr/>
          <p:nvPr/>
        </p:nvSpPr>
        <p:spPr>
          <a:xfrm>
            <a:off x="3130237" y="2854322"/>
            <a:ext cx="1260000" cy="434688"/>
          </a:xfrm>
          <a:prstGeom prst="rect">
            <a:avLst/>
          </a:prstGeom>
          <a:solidFill>
            <a:srgbClr val="23208B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CF214D1-FD0B-4666-AC36-6667A7D47F4F}"/>
              </a:ext>
            </a:extLst>
          </p:cNvPr>
          <p:cNvSpPr/>
          <p:nvPr/>
        </p:nvSpPr>
        <p:spPr>
          <a:xfrm>
            <a:off x="2011848" y="3764926"/>
            <a:ext cx="448911" cy="450000"/>
          </a:xfrm>
          <a:prstGeom prst="ellipse">
            <a:avLst/>
          </a:prstGeom>
          <a:solidFill>
            <a:srgbClr val="232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43B7DA-078C-4CB8-B803-1FB60A449D29}"/>
              </a:ext>
            </a:extLst>
          </p:cNvPr>
          <p:cNvSpPr/>
          <p:nvPr/>
        </p:nvSpPr>
        <p:spPr>
          <a:xfrm>
            <a:off x="8121142" y="1618839"/>
            <a:ext cx="448911" cy="450000"/>
          </a:xfrm>
          <a:prstGeom prst="ellipse">
            <a:avLst/>
          </a:prstGeom>
          <a:solidFill>
            <a:srgbClr val="232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7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Data-centric restore</a:t>
            </a:r>
          </a:p>
        </p:txBody>
      </p:sp>
      <p:sp>
        <p:nvSpPr>
          <p:cNvPr id="52" name="Google Shape;371;p27">
            <a:extLst>
              <a:ext uri="{FF2B5EF4-FFF2-40B4-BE49-F238E27FC236}">
                <a16:creationId xmlns:a16="http://schemas.microsoft.com/office/drawing/2014/main" id="{AAF26D21-F321-48CD-AC48-6173C512BA66}"/>
              </a:ext>
            </a:extLst>
          </p:cNvPr>
          <p:cNvSpPr/>
          <p:nvPr/>
        </p:nvSpPr>
        <p:spPr>
          <a:xfrm>
            <a:off x="904876" y="1613714"/>
            <a:ext cx="3558584" cy="2807588"/>
          </a:xfrm>
          <a:prstGeom prst="roundRect">
            <a:avLst>
              <a:gd name="adj" fmla="val 10263"/>
            </a:avLst>
          </a:prstGeom>
          <a:noFill/>
          <a:ln w="19050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" name="Google Shape;374;p27">
            <a:extLst>
              <a:ext uri="{FF2B5EF4-FFF2-40B4-BE49-F238E27FC236}">
                <a16:creationId xmlns:a16="http://schemas.microsoft.com/office/drawing/2014/main" id="{0446BF41-D17F-44AC-A099-A748EDA2A8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197" y="1354614"/>
            <a:ext cx="532400" cy="5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2" descr="@kubernetes-csi">
            <a:extLst>
              <a:ext uri="{FF2B5EF4-FFF2-40B4-BE49-F238E27FC236}">
                <a16:creationId xmlns:a16="http://schemas.microsoft.com/office/drawing/2014/main" id="{E7789384-813E-42DA-A642-E7C5CBB7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95" y="3689847"/>
            <a:ext cx="599804" cy="59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592;p33">
            <a:extLst>
              <a:ext uri="{FF2B5EF4-FFF2-40B4-BE49-F238E27FC236}">
                <a16:creationId xmlns:a16="http://schemas.microsoft.com/office/drawing/2014/main" id="{A82C7100-8499-41A7-BAA7-148B1145DBCF}"/>
              </a:ext>
            </a:extLst>
          </p:cNvPr>
          <p:cNvSpPr txBox="1"/>
          <p:nvPr/>
        </p:nvSpPr>
        <p:spPr>
          <a:xfrm>
            <a:off x="1080945" y="3456170"/>
            <a:ext cx="758734" cy="15085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CSI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oogle Shape;509;p31">
            <a:extLst>
              <a:ext uri="{FF2B5EF4-FFF2-40B4-BE49-F238E27FC236}">
                <a16:creationId xmlns:a16="http://schemas.microsoft.com/office/drawing/2014/main" id="{EBA64C15-CA1F-46E1-8B23-F84A9CF075D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208" y="2042164"/>
            <a:ext cx="596479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493;p31">
            <a:extLst>
              <a:ext uri="{FF2B5EF4-FFF2-40B4-BE49-F238E27FC236}">
                <a16:creationId xmlns:a16="http://schemas.microsoft.com/office/drawing/2014/main" id="{986BFE04-C0F4-4460-9665-B822D48970BD}"/>
              </a:ext>
            </a:extLst>
          </p:cNvPr>
          <p:cNvSpPr txBox="1"/>
          <p:nvPr/>
        </p:nvSpPr>
        <p:spPr>
          <a:xfrm>
            <a:off x="2514709" y="1711461"/>
            <a:ext cx="1977941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kube-apiserver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12E6F5C-F198-427E-BFD5-D462C1FDDAA1}"/>
              </a:ext>
            </a:extLst>
          </p:cNvPr>
          <p:cNvSpPr/>
          <p:nvPr/>
        </p:nvSpPr>
        <p:spPr>
          <a:xfrm>
            <a:off x="5192495" y="1616345"/>
            <a:ext cx="2218504" cy="1757043"/>
          </a:xfrm>
          <a:prstGeom prst="rect">
            <a:avLst/>
          </a:prstGeom>
          <a:solidFill>
            <a:srgbClr val="23208B"/>
          </a:solidFill>
          <a:ln>
            <a:solidFill>
              <a:srgbClr val="2320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Recovery creates replica volume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manifests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728B64-77F6-4E64-991D-1608E98022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1792" y="2338282"/>
            <a:ext cx="1944000" cy="1044000"/>
          </a:xfrm>
          <a:prstGeom prst="bentConnector2">
            <a:avLst/>
          </a:prstGeom>
          <a:ln w="28575">
            <a:solidFill>
              <a:srgbClr val="23208B">
                <a:alpha val="65000"/>
              </a:srgb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0FC302-FF26-4028-A2E1-D2C889DE31CD}"/>
              </a:ext>
            </a:extLst>
          </p:cNvPr>
          <p:cNvSpPr txBox="1"/>
          <p:nvPr/>
        </p:nvSpPr>
        <p:spPr>
          <a:xfrm>
            <a:off x="8192067" y="1609603"/>
            <a:ext cx="37580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Recovery creates a volume from replicated snapshot</a:t>
            </a:r>
          </a:p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Developer supplies manifests</a:t>
            </a:r>
          </a:p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is rescheduled on cluster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5EC926-CE7A-4B74-B9D3-9B8424BC8F83}"/>
              </a:ext>
            </a:extLst>
          </p:cNvPr>
          <p:cNvCxnSpPr>
            <a:cxnSpLocks/>
          </p:cNvCxnSpPr>
          <p:nvPr/>
        </p:nvCxnSpPr>
        <p:spPr>
          <a:xfrm flipH="1">
            <a:off x="4060234" y="2338282"/>
            <a:ext cx="1080000" cy="6716"/>
          </a:xfrm>
          <a:prstGeom prst="straightConnector1">
            <a:avLst/>
          </a:prstGeom>
          <a:ln w="28575">
            <a:solidFill>
              <a:srgbClr val="23208B">
                <a:alpha val="65000"/>
              </a:srgb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43B7DA-078C-4CB8-B803-1FB60A449D29}"/>
              </a:ext>
            </a:extLst>
          </p:cNvPr>
          <p:cNvSpPr/>
          <p:nvPr/>
        </p:nvSpPr>
        <p:spPr>
          <a:xfrm>
            <a:off x="8121142" y="1618839"/>
            <a:ext cx="448911" cy="450000"/>
          </a:xfrm>
          <a:prstGeom prst="ellipse">
            <a:avLst/>
          </a:prstGeom>
          <a:solidFill>
            <a:srgbClr val="232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Google Shape;592;p33">
            <a:extLst>
              <a:ext uri="{FF2B5EF4-FFF2-40B4-BE49-F238E27FC236}">
                <a16:creationId xmlns:a16="http://schemas.microsoft.com/office/drawing/2014/main" id="{7DD20EC4-A26D-4B17-8C48-D77C6536FBE2}"/>
              </a:ext>
            </a:extLst>
          </p:cNvPr>
          <p:cNvSpPr txBox="1"/>
          <p:nvPr/>
        </p:nvSpPr>
        <p:spPr>
          <a:xfrm>
            <a:off x="3216244" y="3418892"/>
            <a:ext cx="1029502" cy="2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sched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oogle Shape;610;p33">
            <a:extLst>
              <a:ext uri="{FF2B5EF4-FFF2-40B4-BE49-F238E27FC236}">
                <a16:creationId xmlns:a16="http://schemas.microsoft.com/office/drawing/2014/main" id="{E3073B52-D42E-4BFF-98FA-45E30FC011C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1094" y="3689849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7B33B2-44DC-4F47-BA2E-3CE490369006}"/>
              </a:ext>
            </a:extLst>
          </p:cNvPr>
          <p:cNvCxnSpPr>
            <a:cxnSpLocks/>
          </p:cNvCxnSpPr>
          <p:nvPr/>
        </p:nvCxnSpPr>
        <p:spPr>
          <a:xfrm flipH="1">
            <a:off x="3731284" y="2666797"/>
            <a:ext cx="1" cy="693241"/>
          </a:xfrm>
          <a:prstGeom prst="straightConnector1">
            <a:avLst/>
          </a:prstGeom>
          <a:ln w="28575">
            <a:solidFill>
              <a:srgbClr val="23208B">
                <a:alpha val="65000"/>
              </a:srgb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C47C1F-0526-42AB-A11C-430089CC1284}"/>
              </a:ext>
            </a:extLst>
          </p:cNvPr>
          <p:cNvGrpSpPr/>
          <p:nvPr/>
        </p:nvGrpSpPr>
        <p:grpSpPr>
          <a:xfrm>
            <a:off x="4629823" y="5095638"/>
            <a:ext cx="2094544" cy="1053554"/>
            <a:chOff x="5254475" y="5288035"/>
            <a:chExt cx="2094544" cy="1053554"/>
          </a:xfrm>
        </p:grpSpPr>
        <p:pic>
          <p:nvPicPr>
            <p:cNvPr id="37" name="Google Shape;400;p28">
              <a:extLst>
                <a:ext uri="{FF2B5EF4-FFF2-40B4-BE49-F238E27FC236}">
                  <a16:creationId xmlns:a16="http://schemas.microsoft.com/office/drawing/2014/main" id="{6C9447E9-76A0-4EE3-9A04-039464385EA0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05700" y="5288035"/>
              <a:ext cx="592095" cy="5920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592;p33">
              <a:extLst>
                <a:ext uri="{FF2B5EF4-FFF2-40B4-BE49-F238E27FC236}">
                  <a16:creationId xmlns:a16="http://schemas.microsoft.com/office/drawing/2014/main" id="{BA9295BD-9980-4F51-8B61-72B750C88961}"/>
                </a:ext>
              </a:extLst>
            </p:cNvPr>
            <p:cNvSpPr txBox="1"/>
            <p:nvPr/>
          </p:nvSpPr>
          <p:spPr>
            <a:xfrm>
              <a:off x="5254475" y="6120839"/>
              <a:ext cx="2094544" cy="220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volume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23208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replica</a:t>
              </a:r>
              <a:endParaRPr lang="fr" b="1" dirty="0">
                <a:solidFill>
                  <a:srgbClr val="23208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2B031A-6B77-4B27-A8F0-8C086B8B477E}"/>
              </a:ext>
            </a:extLst>
          </p:cNvPr>
          <p:cNvGrpSpPr/>
          <p:nvPr/>
        </p:nvGrpSpPr>
        <p:grpSpPr>
          <a:xfrm>
            <a:off x="6229024" y="4708677"/>
            <a:ext cx="1384965" cy="1384965"/>
            <a:chOff x="6301747" y="4857353"/>
            <a:chExt cx="1384965" cy="1384965"/>
          </a:xfrm>
        </p:grpSpPr>
        <p:pic>
          <p:nvPicPr>
            <p:cNvPr id="43" name="Picture 2" descr="Use links below to save image.">
              <a:extLst>
                <a:ext uri="{FF2B5EF4-FFF2-40B4-BE49-F238E27FC236}">
                  <a16:creationId xmlns:a16="http://schemas.microsoft.com/office/drawing/2014/main" id="{8AC1C7D4-0AB2-42B6-B2C7-56C15D41C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747" y="4857353"/>
              <a:ext cx="1384965" cy="1384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D81F66-98E5-4D24-A85B-60D9BE2C49DB}"/>
                </a:ext>
              </a:extLst>
            </p:cNvPr>
            <p:cNvSpPr/>
            <p:nvPr/>
          </p:nvSpPr>
          <p:spPr>
            <a:xfrm>
              <a:off x="6683828" y="5510591"/>
              <a:ext cx="612000" cy="260500"/>
            </a:xfrm>
            <a:prstGeom prst="rect">
              <a:avLst/>
            </a:prstGeom>
            <a:solidFill>
              <a:srgbClr val="898A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0" dirty="0">
                  <a:latin typeface="Arial" panose="020B0604020202020204" pitchFamily="34" charset="0"/>
                  <a:cs typeface="Arial" panose="020B0604020202020204" pitchFamily="34" charset="0"/>
                </a:rPr>
                <a:t>YAML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8B4E38-81D9-46E2-B5D8-102805F34141}"/>
              </a:ext>
            </a:extLst>
          </p:cNvPr>
          <p:cNvCxnSpPr>
            <a:cxnSpLocks/>
          </p:cNvCxnSpPr>
          <p:nvPr/>
        </p:nvCxnSpPr>
        <p:spPr>
          <a:xfrm flipV="1">
            <a:off x="6293961" y="3431229"/>
            <a:ext cx="15572" cy="1167504"/>
          </a:xfrm>
          <a:prstGeom prst="straightConnector1">
            <a:avLst/>
          </a:prstGeom>
          <a:ln w="28575">
            <a:solidFill>
              <a:srgbClr val="23208B">
                <a:alpha val="65000"/>
              </a:srgb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350934-6570-4241-9844-0585B63FE1ED}"/>
              </a:ext>
            </a:extLst>
          </p:cNvPr>
          <p:cNvGrpSpPr/>
          <p:nvPr/>
        </p:nvGrpSpPr>
        <p:grpSpPr>
          <a:xfrm>
            <a:off x="5671330" y="4598733"/>
            <a:ext cx="1260835" cy="388177"/>
            <a:chOff x="6290448" y="4857353"/>
            <a:chExt cx="831803" cy="38817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48761B5-A366-4498-9235-36758D71DA47}"/>
                </a:ext>
              </a:extLst>
            </p:cNvPr>
            <p:cNvCxnSpPr>
              <a:cxnSpLocks/>
            </p:cNvCxnSpPr>
            <p:nvPr/>
          </p:nvCxnSpPr>
          <p:spPr>
            <a:xfrm>
              <a:off x="6294251" y="4857353"/>
              <a:ext cx="828000" cy="0"/>
            </a:xfrm>
            <a:prstGeom prst="straightConnector1">
              <a:avLst/>
            </a:prstGeom>
            <a:ln w="28575">
              <a:solidFill>
                <a:srgbClr val="23208B">
                  <a:alpha val="65000"/>
                </a:srgbClr>
              </a:solidFill>
              <a:prstDash val="das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D8CA69-B2DE-4C01-817A-9CAA2A4F2A7F}"/>
                </a:ext>
              </a:extLst>
            </p:cNvPr>
            <p:cNvCxnSpPr>
              <a:cxnSpLocks/>
            </p:cNvCxnSpPr>
            <p:nvPr/>
          </p:nvCxnSpPr>
          <p:spPr>
            <a:xfrm>
              <a:off x="6290448" y="4885530"/>
              <a:ext cx="0" cy="360000"/>
            </a:xfrm>
            <a:prstGeom prst="straightConnector1">
              <a:avLst/>
            </a:prstGeom>
            <a:ln w="28575">
              <a:solidFill>
                <a:srgbClr val="23208B">
                  <a:alpha val="65000"/>
                </a:srgbClr>
              </a:solidFill>
              <a:prstDash val="das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58D6E48-6203-49F8-98ED-DA1C29683D7C}"/>
                </a:ext>
              </a:extLst>
            </p:cNvPr>
            <p:cNvCxnSpPr>
              <a:cxnSpLocks/>
            </p:cNvCxnSpPr>
            <p:nvPr/>
          </p:nvCxnSpPr>
          <p:spPr>
            <a:xfrm>
              <a:off x="7122251" y="4857353"/>
              <a:ext cx="0" cy="255141"/>
            </a:xfrm>
            <a:prstGeom prst="straightConnector1">
              <a:avLst/>
            </a:prstGeom>
            <a:ln w="28575">
              <a:solidFill>
                <a:srgbClr val="23208B">
                  <a:alpha val="65000"/>
                </a:srgbClr>
              </a:solidFill>
              <a:prstDash val="das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002A2F-2DB2-4625-979A-EF00AD8EEB6B}"/>
              </a:ext>
            </a:extLst>
          </p:cNvPr>
          <p:cNvCxnSpPr>
            <a:cxnSpLocks/>
          </p:cNvCxnSpPr>
          <p:nvPr/>
        </p:nvCxnSpPr>
        <p:spPr>
          <a:xfrm>
            <a:off x="3730995" y="4319466"/>
            <a:ext cx="578" cy="694800"/>
          </a:xfrm>
          <a:prstGeom prst="straightConnector1">
            <a:avLst/>
          </a:prstGeom>
          <a:ln w="28575">
            <a:solidFill>
              <a:srgbClr val="493FC4">
                <a:alpha val="65000"/>
              </a:srgbClr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oogle Shape;402;p28">
            <a:extLst>
              <a:ext uri="{FF2B5EF4-FFF2-40B4-BE49-F238E27FC236}">
                <a16:creationId xmlns:a16="http://schemas.microsoft.com/office/drawing/2014/main" id="{4C0E9198-D718-41C0-B702-80C62529204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32195" y="5082704"/>
            <a:ext cx="597600" cy="59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28A688-2F3B-4877-9252-AB63C820D6F4}"/>
              </a:ext>
            </a:extLst>
          </p:cNvPr>
          <p:cNvCxnSpPr>
            <a:cxnSpLocks/>
          </p:cNvCxnSpPr>
          <p:nvPr/>
        </p:nvCxnSpPr>
        <p:spPr>
          <a:xfrm>
            <a:off x="4061651" y="5461396"/>
            <a:ext cx="1260000" cy="0"/>
          </a:xfrm>
          <a:prstGeom prst="straightConnector1">
            <a:avLst/>
          </a:prstGeom>
          <a:ln w="28575">
            <a:solidFill>
              <a:srgbClr val="493FC4">
                <a:alpha val="65000"/>
              </a:srgbClr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7F9EFD37-72CB-47E3-9FED-38059E36D62C}"/>
              </a:ext>
            </a:extLst>
          </p:cNvPr>
          <p:cNvSpPr/>
          <p:nvPr/>
        </p:nvSpPr>
        <p:spPr>
          <a:xfrm>
            <a:off x="8140034" y="4148733"/>
            <a:ext cx="448911" cy="450000"/>
          </a:xfrm>
          <a:prstGeom prst="ellipse">
            <a:avLst/>
          </a:prstGeom>
          <a:solidFill>
            <a:srgbClr val="232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4EF8E07-0E45-4E59-963B-197DD03FA189}"/>
              </a:ext>
            </a:extLst>
          </p:cNvPr>
          <p:cNvSpPr/>
          <p:nvPr/>
        </p:nvSpPr>
        <p:spPr>
          <a:xfrm>
            <a:off x="3517347" y="2696063"/>
            <a:ext cx="448911" cy="450000"/>
          </a:xfrm>
          <a:prstGeom prst="ellipse">
            <a:avLst/>
          </a:prstGeom>
          <a:solidFill>
            <a:srgbClr val="232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49D91BE-93FD-4764-9A3B-488B176200DC}"/>
              </a:ext>
            </a:extLst>
          </p:cNvPr>
          <p:cNvSpPr/>
          <p:nvPr/>
        </p:nvSpPr>
        <p:spPr>
          <a:xfrm>
            <a:off x="1240236" y="2696063"/>
            <a:ext cx="448911" cy="450000"/>
          </a:xfrm>
          <a:prstGeom prst="ellipse">
            <a:avLst/>
          </a:prstGeom>
          <a:solidFill>
            <a:srgbClr val="232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59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Right 29">
            <a:extLst>
              <a:ext uri="{FF2B5EF4-FFF2-40B4-BE49-F238E27FC236}">
                <a16:creationId xmlns:a16="http://schemas.microsoft.com/office/drawing/2014/main" id="{229876A3-531D-4E75-90B4-6D0D9F5ED477}"/>
              </a:ext>
            </a:extLst>
          </p:cNvPr>
          <p:cNvSpPr/>
          <p:nvPr/>
        </p:nvSpPr>
        <p:spPr>
          <a:xfrm>
            <a:off x="1634424" y="5264894"/>
            <a:ext cx="4101794" cy="641684"/>
          </a:xfrm>
          <a:prstGeom prst="rightArrow">
            <a:avLst/>
          </a:prstGeom>
          <a:solidFill>
            <a:srgbClr val="493FC4"/>
          </a:solidFill>
          <a:ln>
            <a:solidFill>
              <a:srgbClr val="23208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App-centric backup</a:t>
            </a:r>
          </a:p>
        </p:txBody>
      </p:sp>
      <p:sp>
        <p:nvSpPr>
          <p:cNvPr id="52" name="Google Shape;371;p27">
            <a:extLst>
              <a:ext uri="{FF2B5EF4-FFF2-40B4-BE49-F238E27FC236}">
                <a16:creationId xmlns:a16="http://schemas.microsoft.com/office/drawing/2014/main" id="{AAF26D21-F321-48CD-AC48-6173C512BA66}"/>
              </a:ext>
            </a:extLst>
          </p:cNvPr>
          <p:cNvSpPr/>
          <p:nvPr/>
        </p:nvSpPr>
        <p:spPr>
          <a:xfrm>
            <a:off x="904876" y="1613714"/>
            <a:ext cx="3558584" cy="2807588"/>
          </a:xfrm>
          <a:prstGeom prst="roundRect">
            <a:avLst>
              <a:gd name="adj" fmla="val 10263"/>
            </a:avLst>
          </a:prstGeom>
          <a:noFill/>
          <a:ln w="19050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" name="Google Shape;374;p27">
            <a:extLst>
              <a:ext uri="{FF2B5EF4-FFF2-40B4-BE49-F238E27FC236}">
                <a16:creationId xmlns:a16="http://schemas.microsoft.com/office/drawing/2014/main" id="{0446BF41-D17F-44AC-A099-A748EDA2A8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197" y="1354614"/>
            <a:ext cx="532400" cy="5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2" descr="@kubernetes-csi">
            <a:extLst>
              <a:ext uri="{FF2B5EF4-FFF2-40B4-BE49-F238E27FC236}">
                <a16:creationId xmlns:a16="http://schemas.microsoft.com/office/drawing/2014/main" id="{E7789384-813E-42DA-A642-E7C5CBB7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95" y="3692235"/>
            <a:ext cx="599804" cy="59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592;p33">
            <a:extLst>
              <a:ext uri="{FF2B5EF4-FFF2-40B4-BE49-F238E27FC236}">
                <a16:creationId xmlns:a16="http://schemas.microsoft.com/office/drawing/2014/main" id="{A82C7100-8499-41A7-BAA7-148B1145DBCF}"/>
              </a:ext>
            </a:extLst>
          </p:cNvPr>
          <p:cNvSpPr txBox="1"/>
          <p:nvPr/>
        </p:nvSpPr>
        <p:spPr>
          <a:xfrm>
            <a:off x="1080945" y="3456170"/>
            <a:ext cx="758734" cy="15085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CSI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oogle Shape;509;p31">
            <a:extLst>
              <a:ext uri="{FF2B5EF4-FFF2-40B4-BE49-F238E27FC236}">
                <a16:creationId xmlns:a16="http://schemas.microsoft.com/office/drawing/2014/main" id="{EBA64C15-CA1F-46E1-8B23-F84A9CF075D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208" y="2042164"/>
            <a:ext cx="596479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493;p31">
            <a:extLst>
              <a:ext uri="{FF2B5EF4-FFF2-40B4-BE49-F238E27FC236}">
                <a16:creationId xmlns:a16="http://schemas.microsoft.com/office/drawing/2014/main" id="{986BFE04-C0F4-4460-9665-B822D48970BD}"/>
              </a:ext>
            </a:extLst>
          </p:cNvPr>
          <p:cNvSpPr txBox="1"/>
          <p:nvPr/>
        </p:nvSpPr>
        <p:spPr>
          <a:xfrm>
            <a:off x="2514709" y="1711461"/>
            <a:ext cx="1977941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kube-apiserver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12E6F5C-F198-427E-BFD5-D462C1FDDAA1}"/>
              </a:ext>
            </a:extLst>
          </p:cNvPr>
          <p:cNvSpPr/>
          <p:nvPr/>
        </p:nvSpPr>
        <p:spPr>
          <a:xfrm>
            <a:off x="5192495" y="1616345"/>
            <a:ext cx="2218504" cy="1757043"/>
          </a:xfrm>
          <a:prstGeom prst="rect">
            <a:avLst/>
          </a:prstGeom>
          <a:solidFill>
            <a:srgbClr val="493FC4"/>
          </a:solidFill>
          <a:ln>
            <a:solidFill>
              <a:srgbClr val="2320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kube-apiserver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(config data)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DataMover POD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(PV data)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124734-3BC6-4BA2-A365-3B4722DF6D6A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1464397" y="4292039"/>
            <a:ext cx="2200" cy="995997"/>
          </a:xfrm>
          <a:prstGeom prst="straightConnector1">
            <a:avLst/>
          </a:prstGeom>
          <a:ln w="28575">
            <a:solidFill>
              <a:srgbClr val="493FC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728B64-77F6-4E64-991D-1608E98022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1792" y="2338282"/>
            <a:ext cx="1944000" cy="1044000"/>
          </a:xfrm>
          <a:prstGeom prst="bentConnector2">
            <a:avLst/>
          </a:prstGeom>
          <a:ln w="28575">
            <a:solidFill>
              <a:srgbClr val="493FC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3CEFD1-7212-4ADC-ADEE-2D74290EADCB}"/>
              </a:ext>
            </a:extLst>
          </p:cNvPr>
          <p:cNvGrpSpPr/>
          <p:nvPr/>
        </p:nvGrpSpPr>
        <p:grpSpPr>
          <a:xfrm>
            <a:off x="413040" y="5288036"/>
            <a:ext cx="2094544" cy="1091206"/>
            <a:chOff x="413040" y="4890988"/>
            <a:chExt cx="2094544" cy="1091206"/>
          </a:xfrm>
        </p:grpSpPr>
        <p:pic>
          <p:nvPicPr>
            <p:cNvPr id="64" name="Google Shape;400;p28">
              <a:extLst>
                <a:ext uri="{FF2B5EF4-FFF2-40B4-BE49-F238E27FC236}">
                  <a16:creationId xmlns:a16="http://schemas.microsoft.com/office/drawing/2014/main" id="{21A88BAA-902E-49D5-BF03-3B13CD94364A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70549" y="4890988"/>
              <a:ext cx="592095" cy="5920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592;p33">
              <a:extLst>
                <a:ext uri="{FF2B5EF4-FFF2-40B4-BE49-F238E27FC236}">
                  <a16:creationId xmlns:a16="http://schemas.microsoft.com/office/drawing/2014/main" id="{7785F9B7-DA8C-4A30-80CC-B9364488A2BA}"/>
                </a:ext>
              </a:extLst>
            </p:cNvPr>
            <p:cNvSpPr txBox="1"/>
            <p:nvPr/>
          </p:nvSpPr>
          <p:spPr>
            <a:xfrm>
              <a:off x="413040" y="5761444"/>
              <a:ext cx="2094544" cy="220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volume</a:t>
              </a:r>
              <a:r>
                <a:rPr lang="fr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dirty="0">
                  <a:latin typeface="Arial" panose="020B0604020202020204" pitchFamily="34" charset="0"/>
                  <a:cs typeface="Arial" panose="020B0604020202020204" pitchFamily="34" charset="0"/>
                </a:rPr>
                <a:t>snapshot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E0FC302-FF26-4028-A2E1-D2C889DE31CD}"/>
              </a:ext>
            </a:extLst>
          </p:cNvPr>
          <p:cNvSpPr txBox="1"/>
          <p:nvPr/>
        </p:nvSpPr>
        <p:spPr>
          <a:xfrm>
            <a:off x="8192067" y="1609603"/>
            <a:ext cx="37580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Entire application is captured </a:t>
            </a:r>
          </a:p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config, metadata</a:t>
            </a:r>
          </a:p>
          <a:p>
            <a:pPr marL="800100" lvl="1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protect CSI and non-CSI volumes</a:t>
            </a:r>
          </a:p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3208B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Pushes backup in vendor neutral format to cloud / off-cluster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5EC926-CE7A-4B74-B9D3-9B8424BC8F83}"/>
              </a:ext>
            </a:extLst>
          </p:cNvPr>
          <p:cNvCxnSpPr>
            <a:cxnSpLocks/>
          </p:cNvCxnSpPr>
          <p:nvPr/>
        </p:nvCxnSpPr>
        <p:spPr>
          <a:xfrm flipH="1">
            <a:off x="4060234" y="2338282"/>
            <a:ext cx="1080000" cy="6716"/>
          </a:xfrm>
          <a:prstGeom prst="straightConnector1">
            <a:avLst/>
          </a:prstGeom>
          <a:ln w="28575">
            <a:solidFill>
              <a:srgbClr val="493FC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CF214D1-FD0B-4666-AC36-6667A7D47F4F}"/>
              </a:ext>
            </a:extLst>
          </p:cNvPr>
          <p:cNvSpPr/>
          <p:nvPr/>
        </p:nvSpPr>
        <p:spPr>
          <a:xfrm>
            <a:off x="1235856" y="4563668"/>
            <a:ext cx="448911" cy="450000"/>
          </a:xfrm>
          <a:prstGeom prst="ellipse">
            <a:avLst/>
          </a:prstGeom>
          <a:solidFill>
            <a:srgbClr val="493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43B7DA-078C-4CB8-B803-1FB60A449D29}"/>
              </a:ext>
            </a:extLst>
          </p:cNvPr>
          <p:cNvSpPr/>
          <p:nvPr/>
        </p:nvSpPr>
        <p:spPr>
          <a:xfrm>
            <a:off x="8570053" y="2738626"/>
            <a:ext cx="448911" cy="450000"/>
          </a:xfrm>
          <a:prstGeom prst="ellipse">
            <a:avLst/>
          </a:prstGeom>
          <a:solidFill>
            <a:srgbClr val="493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B9E598-9EB6-42F9-A355-FD5CA19FE9BD}"/>
              </a:ext>
            </a:extLst>
          </p:cNvPr>
          <p:cNvCxnSpPr>
            <a:cxnSpLocks/>
          </p:cNvCxnSpPr>
          <p:nvPr/>
        </p:nvCxnSpPr>
        <p:spPr>
          <a:xfrm>
            <a:off x="3754465" y="2639764"/>
            <a:ext cx="15470" cy="2668094"/>
          </a:xfrm>
          <a:prstGeom prst="straightConnector1">
            <a:avLst/>
          </a:prstGeom>
          <a:ln w="28575">
            <a:solidFill>
              <a:srgbClr val="493FC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C094E3-0032-4325-A517-57A84EF68386}"/>
              </a:ext>
            </a:extLst>
          </p:cNvPr>
          <p:cNvGrpSpPr/>
          <p:nvPr/>
        </p:nvGrpSpPr>
        <p:grpSpPr>
          <a:xfrm>
            <a:off x="2485547" y="5316463"/>
            <a:ext cx="2553306" cy="1125930"/>
            <a:chOff x="2660829" y="4887960"/>
            <a:chExt cx="2553306" cy="1125930"/>
          </a:xfrm>
        </p:grpSpPr>
        <p:pic>
          <p:nvPicPr>
            <p:cNvPr id="33" name="Google Shape;404;p28">
              <a:extLst>
                <a:ext uri="{FF2B5EF4-FFF2-40B4-BE49-F238E27FC236}">
                  <a16:creationId xmlns:a16="http://schemas.microsoft.com/office/drawing/2014/main" id="{CA7F0622-857F-4E99-9E4B-B96B651534D6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53051" y="4887960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592;p33">
              <a:extLst>
                <a:ext uri="{FF2B5EF4-FFF2-40B4-BE49-F238E27FC236}">
                  <a16:creationId xmlns:a16="http://schemas.microsoft.com/office/drawing/2014/main" id="{58FF9179-4DEF-47F4-8336-58A4A79AFD0C}"/>
                </a:ext>
              </a:extLst>
            </p:cNvPr>
            <p:cNvSpPr txBox="1"/>
            <p:nvPr/>
          </p:nvSpPr>
          <p:spPr>
            <a:xfrm>
              <a:off x="2660829" y="5723791"/>
              <a:ext cx="2553306" cy="290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application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manifests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1" name="Picture 2" descr="Use links below to save image.">
            <a:extLst>
              <a:ext uri="{FF2B5EF4-FFF2-40B4-BE49-F238E27FC236}">
                <a16:creationId xmlns:a16="http://schemas.microsoft.com/office/drawing/2014/main" id="{4106EC13-76D0-430C-B99A-3E1AB684B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73" y="4850207"/>
            <a:ext cx="1469547" cy="146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33F13A1-48F8-4FD8-8F22-83A3F36C67CD}"/>
              </a:ext>
            </a:extLst>
          </p:cNvPr>
          <p:cNvSpPr/>
          <p:nvPr/>
        </p:nvSpPr>
        <p:spPr>
          <a:xfrm>
            <a:off x="3537745" y="4563668"/>
            <a:ext cx="448911" cy="450000"/>
          </a:xfrm>
          <a:prstGeom prst="ellipse">
            <a:avLst/>
          </a:prstGeom>
          <a:solidFill>
            <a:srgbClr val="493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812D2CA-0152-4BAF-8F47-D11D0345784C}"/>
              </a:ext>
            </a:extLst>
          </p:cNvPr>
          <p:cNvSpPr/>
          <p:nvPr/>
        </p:nvSpPr>
        <p:spPr>
          <a:xfrm>
            <a:off x="8570052" y="3473604"/>
            <a:ext cx="448911" cy="450000"/>
          </a:xfrm>
          <a:prstGeom prst="ellipse">
            <a:avLst/>
          </a:prstGeom>
          <a:solidFill>
            <a:srgbClr val="493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oogle Shape;404;p28">
            <a:extLst>
              <a:ext uri="{FF2B5EF4-FFF2-40B4-BE49-F238E27FC236}">
                <a16:creationId xmlns:a16="http://schemas.microsoft.com/office/drawing/2014/main" id="{AB231757-7356-4AD9-BDD0-40E0CDD13F3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5087" y="2064692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592;p33">
            <a:extLst>
              <a:ext uri="{FF2B5EF4-FFF2-40B4-BE49-F238E27FC236}">
                <a16:creationId xmlns:a16="http://schemas.microsoft.com/office/drawing/2014/main" id="{3FBD2532-59D1-48B8-88B4-B64623A7378C}"/>
              </a:ext>
            </a:extLst>
          </p:cNvPr>
          <p:cNvSpPr txBox="1"/>
          <p:nvPr/>
        </p:nvSpPr>
        <p:spPr>
          <a:xfrm>
            <a:off x="1565338" y="2367726"/>
            <a:ext cx="1679149" cy="311262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93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Mover</a:t>
            </a:r>
            <a:endParaRPr dirty="0">
              <a:solidFill>
                <a:srgbClr val="493F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9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App-centric recover</a:t>
            </a:r>
          </a:p>
        </p:txBody>
      </p:sp>
      <p:sp>
        <p:nvSpPr>
          <p:cNvPr id="52" name="Google Shape;371;p27">
            <a:extLst>
              <a:ext uri="{FF2B5EF4-FFF2-40B4-BE49-F238E27FC236}">
                <a16:creationId xmlns:a16="http://schemas.microsoft.com/office/drawing/2014/main" id="{AAF26D21-F321-48CD-AC48-6173C512BA66}"/>
              </a:ext>
            </a:extLst>
          </p:cNvPr>
          <p:cNvSpPr/>
          <p:nvPr/>
        </p:nvSpPr>
        <p:spPr>
          <a:xfrm>
            <a:off x="904876" y="1613714"/>
            <a:ext cx="3558584" cy="2807588"/>
          </a:xfrm>
          <a:prstGeom prst="roundRect">
            <a:avLst>
              <a:gd name="adj" fmla="val 10263"/>
            </a:avLst>
          </a:prstGeom>
          <a:noFill/>
          <a:ln w="19050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" name="Google Shape;374;p27">
            <a:extLst>
              <a:ext uri="{FF2B5EF4-FFF2-40B4-BE49-F238E27FC236}">
                <a16:creationId xmlns:a16="http://schemas.microsoft.com/office/drawing/2014/main" id="{0446BF41-D17F-44AC-A099-A748EDA2A8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197" y="1354614"/>
            <a:ext cx="532400" cy="5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2" descr="@kubernetes-csi">
            <a:extLst>
              <a:ext uri="{FF2B5EF4-FFF2-40B4-BE49-F238E27FC236}">
                <a16:creationId xmlns:a16="http://schemas.microsoft.com/office/drawing/2014/main" id="{E7789384-813E-42DA-A642-E7C5CBB7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95" y="3692235"/>
            <a:ext cx="599804" cy="59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592;p33">
            <a:extLst>
              <a:ext uri="{FF2B5EF4-FFF2-40B4-BE49-F238E27FC236}">
                <a16:creationId xmlns:a16="http://schemas.microsoft.com/office/drawing/2014/main" id="{A82C7100-8499-41A7-BAA7-148B1145DBCF}"/>
              </a:ext>
            </a:extLst>
          </p:cNvPr>
          <p:cNvSpPr txBox="1"/>
          <p:nvPr/>
        </p:nvSpPr>
        <p:spPr>
          <a:xfrm>
            <a:off x="1080945" y="3456170"/>
            <a:ext cx="758734" cy="15085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CSI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oogle Shape;509;p31">
            <a:extLst>
              <a:ext uri="{FF2B5EF4-FFF2-40B4-BE49-F238E27FC236}">
                <a16:creationId xmlns:a16="http://schemas.microsoft.com/office/drawing/2014/main" id="{EBA64C15-CA1F-46E1-8B23-F84A9CF075D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208" y="2042164"/>
            <a:ext cx="596479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493;p31">
            <a:extLst>
              <a:ext uri="{FF2B5EF4-FFF2-40B4-BE49-F238E27FC236}">
                <a16:creationId xmlns:a16="http://schemas.microsoft.com/office/drawing/2014/main" id="{986BFE04-C0F4-4460-9665-B822D48970BD}"/>
              </a:ext>
            </a:extLst>
          </p:cNvPr>
          <p:cNvSpPr txBox="1"/>
          <p:nvPr/>
        </p:nvSpPr>
        <p:spPr>
          <a:xfrm>
            <a:off x="2514709" y="1711461"/>
            <a:ext cx="1977941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kube-apiserver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12E6F5C-F198-427E-BFD5-D462C1FDDAA1}"/>
              </a:ext>
            </a:extLst>
          </p:cNvPr>
          <p:cNvSpPr/>
          <p:nvPr/>
        </p:nvSpPr>
        <p:spPr>
          <a:xfrm>
            <a:off x="5192495" y="1616345"/>
            <a:ext cx="2218504" cy="1757043"/>
          </a:xfrm>
          <a:prstGeom prst="rect">
            <a:avLst/>
          </a:prstGeom>
          <a:solidFill>
            <a:srgbClr val="493FC4"/>
          </a:solidFill>
          <a:ln>
            <a:solidFill>
              <a:srgbClr val="2320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kube-apiserver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(config data)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DataMover POD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(PV data)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124734-3BC6-4BA2-A365-3B4722DF6D6A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1464397" y="4292039"/>
            <a:ext cx="2200" cy="995997"/>
          </a:xfrm>
          <a:prstGeom prst="straightConnector1">
            <a:avLst/>
          </a:prstGeom>
          <a:ln w="28575">
            <a:solidFill>
              <a:srgbClr val="493FC4">
                <a:alpha val="65000"/>
              </a:srgb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728B64-77F6-4E64-991D-1608E98022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1792" y="2338282"/>
            <a:ext cx="1944000" cy="1044000"/>
          </a:xfrm>
          <a:prstGeom prst="bentConnector2">
            <a:avLst/>
          </a:prstGeom>
          <a:ln w="28575">
            <a:solidFill>
              <a:srgbClr val="493FC4">
                <a:alpha val="65000"/>
              </a:srgb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3CEFD1-7212-4ADC-ADEE-2D74290EADCB}"/>
              </a:ext>
            </a:extLst>
          </p:cNvPr>
          <p:cNvGrpSpPr/>
          <p:nvPr/>
        </p:nvGrpSpPr>
        <p:grpSpPr>
          <a:xfrm>
            <a:off x="413040" y="5288036"/>
            <a:ext cx="2094544" cy="1091206"/>
            <a:chOff x="413040" y="4890988"/>
            <a:chExt cx="2094544" cy="1091206"/>
          </a:xfrm>
        </p:grpSpPr>
        <p:pic>
          <p:nvPicPr>
            <p:cNvPr id="64" name="Google Shape;400;p28">
              <a:extLst>
                <a:ext uri="{FF2B5EF4-FFF2-40B4-BE49-F238E27FC236}">
                  <a16:creationId xmlns:a16="http://schemas.microsoft.com/office/drawing/2014/main" id="{21A88BAA-902E-49D5-BF03-3B13CD94364A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70549" y="4890988"/>
              <a:ext cx="592095" cy="5920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592;p33">
              <a:extLst>
                <a:ext uri="{FF2B5EF4-FFF2-40B4-BE49-F238E27FC236}">
                  <a16:creationId xmlns:a16="http://schemas.microsoft.com/office/drawing/2014/main" id="{7785F9B7-DA8C-4A30-80CC-B9364488A2BA}"/>
                </a:ext>
              </a:extLst>
            </p:cNvPr>
            <p:cNvSpPr txBox="1"/>
            <p:nvPr/>
          </p:nvSpPr>
          <p:spPr>
            <a:xfrm>
              <a:off x="413040" y="5761444"/>
              <a:ext cx="2094544" cy="220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volume</a:t>
              </a:r>
              <a:r>
                <a:rPr lang="fr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dirty="0">
                  <a:latin typeface="Arial" panose="020B0604020202020204" pitchFamily="34" charset="0"/>
                  <a:cs typeface="Arial" panose="020B0604020202020204" pitchFamily="34" charset="0"/>
                </a:rPr>
                <a:t>snapshot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E0FC302-FF26-4028-A2E1-D2C889DE31CD}"/>
              </a:ext>
            </a:extLst>
          </p:cNvPr>
          <p:cNvSpPr txBox="1"/>
          <p:nvPr/>
        </p:nvSpPr>
        <p:spPr>
          <a:xfrm>
            <a:off x="8192067" y="1609603"/>
            <a:ext cx="37580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93FC4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volumes are recreated (CSI)</a:t>
            </a:r>
          </a:p>
          <a:p>
            <a:pPr marL="342900" indent="-342900">
              <a:buClr>
                <a:srgbClr val="493FC4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493FC4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Persistent data is recovered</a:t>
            </a:r>
          </a:p>
          <a:p>
            <a:pPr marL="342900" indent="-342900">
              <a:buClr>
                <a:srgbClr val="493FC4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493FC4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is rescheduled with original objects</a:t>
            </a:r>
          </a:p>
          <a:p>
            <a:pPr marL="342900" indent="-342900">
              <a:buClr>
                <a:srgbClr val="493FC4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493FC4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Recovery to any api compatible cluster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5EC926-CE7A-4B74-B9D3-9B8424BC8F83}"/>
              </a:ext>
            </a:extLst>
          </p:cNvPr>
          <p:cNvCxnSpPr>
            <a:cxnSpLocks/>
          </p:cNvCxnSpPr>
          <p:nvPr/>
        </p:nvCxnSpPr>
        <p:spPr>
          <a:xfrm flipH="1">
            <a:off x="4060234" y="2338282"/>
            <a:ext cx="1080000" cy="6716"/>
          </a:xfrm>
          <a:prstGeom prst="straightConnector1">
            <a:avLst/>
          </a:prstGeom>
          <a:ln w="28575">
            <a:solidFill>
              <a:srgbClr val="493FC4">
                <a:alpha val="65000"/>
              </a:srgb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CF214D1-FD0B-4666-AC36-6667A7D47F4F}"/>
              </a:ext>
            </a:extLst>
          </p:cNvPr>
          <p:cNvSpPr/>
          <p:nvPr/>
        </p:nvSpPr>
        <p:spPr>
          <a:xfrm>
            <a:off x="1235856" y="4563668"/>
            <a:ext cx="448911" cy="450000"/>
          </a:xfrm>
          <a:prstGeom prst="ellipse">
            <a:avLst/>
          </a:prstGeom>
          <a:solidFill>
            <a:srgbClr val="493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43B7DA-078C-4CB8-B803-1FB60A449D29}"/>
              </a:ext>
            </a:extLst>
          </p:cNvPr>
          <p:cNvSpPr/>
          <p:nvPr/>
        </p:nvSpPr>
        <p:spPr>
          <a:xfrm>
            <a:off x="8121142" y="1618839"/>
            <a:ext cx="448911" cy="450000"/>
          </a:xfrm>
          <a:prstGeom prst="ellipse">
            <a:avLst/>
          </a:prstGeom>
          <a:solidFill>
            <a:srgbClr val="493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Use links below to save image.">
            <a:extLst>
              <a:ext uri="{FF2B5EF4-FFF2-40B4-BE49-F238E27FC236}">
                <a16:creationId xmlns:a16="http://schemas.microsoft.com/office/drawing/2014/main" id="{4106EC13-76D0-430C-B99A-3E1AB684B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73" y="4850207"/>
            <a:ext cx="1469547" cy="146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C812D2CA-0152-4BAF-8F47-D11D0345784C}"/>
              </a:ext>
            </a:extLst>
          </p:cNvPr>
          <p:cNvSpPr/>
          <p:nvPr/>
        </p:nvSpPr>
        <p:spPr>
          <a:xfrm>
            <a:off x="8121142" y="3802503"/>
            <a:ext cx="448911" cy="450000"/>
          </a:xfrm>
          <a:prstGeom prst="ellipse">
            <a:avLst/>
          </a:prstGeom>
          <a:solidFill>
            <a:srgbClr val="493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oogle Shape;404;p28">
            <a:extLst>
              <a:ext uri="{FF2B5EF4-FFF2-40B4-BE49-F238E27FC236}">
                <a16:creationId xmlns:a16="http://schemas.microsoft.com/office/drawing/2014/main" id="{AB231757-7356-4AD9-BDD0-40E0CDD13F3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5087" y="2064692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592;p33">
            <a:extLst>
              <a:ext uri="{FF2B5EF4-FFF2-40B4-BE49-F238E27FC236}">
                <a16:creationId xmlns:a16="http://schemas.microsoft.com/office/drawing/2014/main" id="{3FBD2532-59D1-48B8-88B4-B64623A7378C}"/>
              </a:ext>
            </a:extLst>
          </p:cNvPr>
          <p:cNvSpPr txBox="1"/>
          <p:nvPr/>
        </p:nvSpPr>
        <p:spPr>
          <a:xfrm>
            <a:off x="1565338" y="2367726"/>
            <a:ext cx="1679149" cy="311262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93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Mover</a:t>
            </a:r>
            <a:endParaRPr dirty="0">
              <a:solidFill>
                <a:srgbClr val="493F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592;p33">
            <a:extLst>
              <a:ext uri="{FF2B5EF4-FFF2-40B4-BE49-F238E27FC236}">
                <a16:creationId xmlns:a16="http://schemas.microsoft.com/office/drawing/2014/main" id="{82F1FF94-23DA-4160-89A0-47CF6FC9F4B9}"/>
              </a:ext>
            </a:extLst>
          </p:cNvPr>
          <p:cNvSpPr txBox="1"/>
          <p:nvPr/>
        </p:nvSpPr>
        <p:spPr>
          <a:xfrm>
            <a:off x="3216244" y="3418892"/>
            <a:ext cx="1029502" cy="2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sched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oogle Shape;610;p33">
            <a:extLst>
              <a:ext uri="{FF2B5EF4-FFF2-40B4-BE49-F238E27FC236}">
                <a16:creationId xmlns:a16="http://schemas.microsoft.com/office/drawing/2014/main" id="{8DB1F18E-089F-4C11-B9E2-33A30C57C85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31094" y="3689849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CB81CB-053F-422B-B706-18A1D505C557}"/>
              </a:ext>
            </a:extLst>
          </p:cNvPr>
          <p:cNvCxnSpPr>
            <a:cxnSpLocks/>
          </p:cNvCxnSpPr>
          <p:nvPr/>
        </p:nvCxnSpPr>
        <p:spPr>
          <a:xfrm flipH="1">
            <a:off x="3731284" y="2666797"/>
            <a:ext cx="1" cy="693241"/>
          </a:xfrm>
          <a:prstGeom prst="straightConnector1">
            <a:avLst/>
          </a:prstGeom>
          <a:ln w="28575">
            <a:solidFill>
              <a:srgbClr val="23208B">
                <a:alpha val="65000"/>
              </a:srgb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780A06-D5A1-4E6A-AD32-23294ED8B1CA}"/>
              </a:ext>
            </a:extLst>
          </p:cNvPr>
          <p:cNvCxnSpPr>
            <a:cxnSpLocks/>
          </p:cNvCxnSpPr>
          <p:nvPr/>
        </p:nvCxnSpPr>
        <p:spPr>
          <a:xfrm flipV="1">
            <a:off x="6303989" y="3460737"/>
            <a:ext cx="0" cy="1481552"/>
          </a:xfrm>
          <a:prstGeom prst="straightConnector1">
            <a:avLst/>
          </a:prstGeom>
          <a:ln w="28575">
            <a:solidFill>
              <a:srgbClr val="493FC4">
                <a:alpha val="65000"/>
              </a:srgb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6B0091-B64F-47B1-B063-7B36D59F9B8D}"/>
              </a:ext>
            </a:extLst>
          </p:cNvPr>
          <p:cNvCxnSpPr>
            <a:cxnSpLocks/>
          </p:cNvCxnSpPr>
          <p:nvPr/>
        </p:nvCxnSpPr>
        <p:spPr>
          <a:xfrm>
            <a:off x="3718505" y="4296848"/>
            <a:ext cx="578" cy="982800"/>
          </a:xfrm>
          <a:prstGeom prst="straightConnector1">
            <a:avLst/>
          </a:prstGeom>
          <a:ln w="28575">
            <a:solidFill>
              <a:srgbClr val="493FC4">
                <a:alpha val="65000"/>
              </a:srgbClr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oogle Shape;402;p28">
            <a:extLst>
              <a:ext uri="{FF2B5EF4-FFF2-40B4-BE49-F238E27FC236}">
                <a16:creationId xmlns:a16="http://schemas.microsoft.com/office/drawing/2014/main" id="{08451CF1-337E-41C5-8987-61D2135B2A5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17103" y="5323189"/>
            <a:ext cx="597600" cy="59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42DD3E-B9C8-4035-ACC4-6246BAF6296D}"/>
              </a:ext>
            </a:extLst>
          </p:cNvPr>
          <p:cNvCxnSpPr>
            <a:cxnSpLocks/>
          </p:cNvCxnSpPr>
          <p:nvPr/>
        </p:nvCxnSpPr>
        <p:spPr>
          <a:xfrm flipV="1">
            <a:off x="1832166" y="5601726"/>
            <a:ext cx="1500252" cy="0"/>
          </a:xfrm>
          <a:prstGeom prst="straightConnector1">
            <a:avLst/>
          </a:prstGeom>
          <a:ln w="28575">
            <a:solidFill>
              <a:srgbClr val="493FC4">
                <a:alpha val="65000"/>
              </a:srgbClr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D1F3006-9F9B-4AB5-BBBD-258C71088B2E}"/>
              </a:ext>
            </a:extLst>
          </p:cNvPr>
          <p:cNvSpPr/>
          <p:nvPr/>
        </p:nvSpPr>
        <p:spPr>
          <a:xfrm>
            <a:off x="3508247" y="2714465"/>
            <a:ext cx="448911" cy="450000"/>
          </a:xfrm>
          <a:prstGeom prst="ellipse">
            <a:avLst/>
          </a:prstGeom>
          <a:solidFill>
            <a:srgbClr val="493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6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BD5BE3700C2D40B2832B352EFEE5CA" ma:contentTypeVersion="9" ma:contentTypeDescription="Create a new document." ma:contentTypeScope="" ma:versionID="e434c033e2ae0c50d9a1b20cc763bb3b">
  <xsd:schema xmlns:xsd="http://www.w3.org/2001/XMLSchema" xmlns:xs="http://www.w3.org/2001/XMLSchema" xmlns:p="http://schemas.microsoft.com/office/2006/metadata/properties" xmlns:ns2="a4499b3f-6905-40a6-ae9c-fc82a7f6af15" targetNamespace="http://schemas.microsoft.com/office/2006/metadata/properties" ma:root="true" ma:fieldsID="be82c7311f497276bb500859d3f66b20" ns2:_="">
    <xsd:import namespace="a4499b3f-6905-40a6-ae9c-fc82a7f6af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99b3f-6905-40a6-ae9c-fc82a7f6af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963D2-1DED-40BB-AF8D-5929A445A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499b3f-6905-40a6-ae9c-fc82a7f6a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5B67A7-50F7-43C6-AFFD-7E2D4E540F84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a4499b3f-6905-40a6-ae9c-fc82a7f6af15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EA0CC99-F65F-495D-8331-82F90016E0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1035</Words>
  <Application>Microsoft Office PowerPoint</Application>
  <PresentationFormat>Widescreen</PresentationFormat>
  <Paragraphs>241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Mathew Ericson</cp:lastModifiedBy>
  <cp:revision>72</cp:revision>
  <dcterms:created xsi:type="dcterms:W3CDTF">2019-07-29T21:37:05Z</dcterms:created>
  <dcterms:modified xsi:type="dcterms:W3CDTF">2020-10-20T23:01:36Z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0x010100CABD5BE3700C2D40B2832B352EFEE5CA</vt:lpwstr>
  </property>
</Properties>
</file>