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9" r:id="rId3"/>
    <p:sldId id="270" r:id="rId4"/>
    <p:sldId id="261" r:id="rId5"/>
    <p:sldId id="281" r:id="rId6"/>
    <p:sldId id="280" r:id="rId7"/>
    <p:sldId id="273" r:id="rId8"/>
    <p:sldId id="279" r:id="rId9"/>
    <p:sldId id="271" r:id="rId10"/>
    <p:sldId id="285" r:id="rId11"/>
    <p:sldId id="263" r:id="rId12"/>
    <p:sldId id="264" r:id="rId13"/>
    <p:sldId id="272" r:id="rId14"/>
    <p:sldId id="276" r:id="rId15"/>
    <p:sldId id="284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" clrIdx="0">
    <p:extLst>
      <p:ext uri="{19B8F6BF-5375-455C-9EA6-DF929625EA0E}">
        <p15:presenceInfo xmlns:p15="http://schemas.microsoft.com/office/powerpoint/2012/main" userId="S::urn:spo:anon#e6bbff084beb0c3a4edb02e6a6b453621df048dba282ec7134225096efcc7b6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10F29-9DE4-4D25-BCDC-9C52A90290B3}" v="2" dt="2020-07-28T01:06:10.284"/>
    <p1510:client id="{6B66E675-EB24-4C23-82BF-F00AFFB4B3D0}" v="7" dt="2020-07-28T19:15:1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768" autoAdjust="0"/>
  </p:normalViewPr>
  <p:slideViewPr>
    <p:cSldViewPr snapToGrid="0" snapToObjects="1">
      <p:cViewPr varScale="1">
        <p:scale>
          <a:sx n="93" d="100"/>
          <a:sy n="93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chael" userId="9ea1c156-560a-45bf-967e-203fed5a55c2" providerId="ADAL" clId="{1C610F29-9DE4-4D25-BCDC-9C52A90290B3}"/>
    <pc:docChg chg="undo custSel addSld delSld modSld">
      <pc:chgData name="Michael Michael" userId="9ea1c156-560a-45bf-967e-203fed5a55c2" providerId="ADAL" clId="{1C610F29-9DE4-4D25-BCDC-9C52A90290B3}" dt="2020-07-28T01:23:45.395" v="123" actId="20577"/>
      <pc:docMkLst>
        <pc:docMk/>
      </pc:docMkLst>
      <pc:sldChg chg="add del">
        <pc:chgData name="Michael Michael" userId="9ea1c156-560a-45bf-967e-203fed5a55c2" providerId="ADAL" clId="{1C610F29-9DE4-4D25-BCDC-9C52A90290B3}" dt="2020-07-28T01:04:15.393" v="2" actId="47"/>
        <pc:sldMkLst>
          <pc:docMk/>
          <pc:sldMk cId="3411931724" sldId="256"/>
        </pc:sldMkLst>
      </pc:sldChg>
      <pc:sldChg chg="del">
        <pc:chgData name="Michael Michael" userId="9ea1c156-560a-45bf-967e-203fed5a55c2" providerId="ADAL" clId="{1C610F29-9DE4-4D25-BCDC-9C52A90290B3}" dt="2020-07-28T01:04:21.007" v="4" actId="47"/>
        <pc:sldMkLst>
          <pc:docMk/>
          <pc:sldMk cId="3890525753" sldId="257"/>
        </pc:sldMkLst>
      </pc:sldChg>
      <pc:sldChg chg="add del">
        <pc:chgData name="Michael Michael" userId="9ea1c156-560a-45bf-967e-203fed5a55c2" providerId="ADAL" clId="{1C610F29-9DE4-4D25-BCDC-9C52A90290B3}" dt="2020-07-28T01:04:18.419" v="3" actId="47"/>
        <pc:sldMkLst>
          <pc:docMk/>
          <pc:sldMk cId="568393791" sldId="258"/>
        </pc:sldMkLst>
      </pc:sldChg>
      <pc:sldChg chg="modSp add mod">
        <pc:chgData name="Michael Michael" userId="9ea1c156-560a-45bf-967e-203fed5a55c2" providerId="ADAL" clId="{1C610F29-9DE4-4D25-BCDC-9C52A90290B3}" dt="2020-07-28T01:06:14.052" v="7" actId="20577"/>
        <pc:sldMkLst>
          <pc:docMk/>
          <pc:sldMk cId="246121648" sldId="259"/>
        </pc:sldMkLst>
        <pc:spChg chg="mod">
          <ac:chgData name="Michael Michael" userId="9ea1c156-560a-45bf-967e-203fed5a55c2" providerId="ADAL" clId="{1C610F29-9DE4-4D25-BCDC-9C52A90290B3}" dt="2020-07-28T01:06:14.052" v="7" actId="20577"/>
          <ac:spMkLst>
            <pc:docMk/>
            <pc:sldMk cId="246121648" sldId="259"/>
            <ac:spMk id="2" creationId="{BCC5F23E-7A46-DC47-920B-170289A4D3F0}"/>
          </ac:spMkLst>
        </pc:spChg>
        <pc:spChg chg="mod">
          <ac:chgData name="Michael Michael" userId="9ea1c156-560a-45bf-967e-203fed5a55c2" providerId="ADAL" clId="{1C610F29-9DE4-4D25-BCDC-9C52A90290B3}" dt="2020-07-28T01:06:10.324" v="6" actId="27636"/>
          <ac:spMkLst>
            <pc:docMk/>
            <pc:sldMk cId="246121648" sldId="259"/>
            <ac:spMk id="3" creationId="{7BF4BF05-40E6-0F4A-9D20-896B4EE3D1BC}"/>
          </ac:spMkLst>
        </pc:spChg>
      </pc:sldChg>
      <pc:sldChg chg="modSp add mod modNotesTx">
        <pc:chgData name="Michael Michael" userId="9ea1c156-560a-45bf-967e-203fed5a55c2" providerId="ADAL" clId="{1C610F29-9DE4-4D25-BCDC-9C52A90290B3}" dt="2020-07-28T01:22:19.031" v="62" actId="20577"/>
        <pc:sldMkLst>
          <pc:docMk/>
          <pc:sldMk cId="4001879617" sldId="261"/>
        </pc:sldMkLst>
        <pc:spChg chg="mod">
          <ac:chgData name="Michael Michael" userId="9ea1c156-560a-45bf-967e-203fed5a55c2" providerId="ADAL" clId="{1C610F29-9DE4-4D25-BCDC-9C52A90290B3}" dt="2020-07-28T01:22:19.031" v="62" actId="20577"/>
          <ac:spMkLst>
            <pc:docMk/>
            <pc:sldMk cId="4001879617" sldId="261"/>
            <ac:spMk id="4" creationId="{94FB4F6C-CC0B-456D-8196-40DB06E71A28}"/>
          </ac:spMkLst>
        </pc:spChg>
      </pc:sldChg>
      <pc:sldChg chg="add modNotesTx">
        <pc:chgData name="Michael Michael" userId="9ea1c156-560a-45bf-967e-203fed5a55c2" providerId="ADAL" clId="{1C610F29-9DE4-4D25-BCDC-9C52A90290B3}" dt="2020-07-28T01:08:14.191" v="28" actId="20577"/>
        <pc:sldMkLst>
          <pc:docMk/>
          <pc:sldMk cId="1395511907" sldId="262"/>
        </pc:sldMkLst>
      </pc:sldChg>
      <pc:sldChg chg="delSp modSp add mod modNotesTx">
        <pc:chgData name="Michael Michael" userId="9ea1c156-560a-45bf-967e-203fed5a55c2" providerId="ADAL" clId="{1C610F29-9DE4-4D25-BCDC-9C52A90290B3}" dt="2020-07-28T01:13:04.904" v="59" actId="20577"/>
        <pc:sldMkLst>
          <pc:docMk/>
          <pc:sldMk cId="914108751" sldId="263"/>
        </pc:sldMkLst>
        <pc:graphicFrameChg chg="del modGraphic">
          <ac:chgData name="Michael Michael" userId="9ea1c156-560a-45bf-967e-203fed5a55c2" providerId="ADAL" clId="{1C610F29-9DE4-4D25-BCDC-9C52A90290B3}" dt="2020-07-28T01:08:25.975" v="32" actId="478"/>
          <ac:graphicFrameMkLst>
            <pc:docMk/>
            <pc:sldMk cId="914108751" sldId="263"/>
            <ac:graphicFrameMk id="4" creationId="{09150069-719C-4509-9086-82EDD1F07F2F}"/>
          </ac:graphicFrameMkLst>
        </pc:graphicFrameChg>
      </pc:sldChg>
      <pc:sldChg chg="add modNotesTx">
        <pc:chgData name="Michael Michael" userId="9ea1c156-560a-45bf-967e-203fed5a55c2" providerId="ADAL" clId="{1C610F29-9DE4-4D25-BCDC-9C52A90290B3}" dt="2020-07-28T01:13:10.295" v="60" actId="20577"/>
        <pc:sldMkLst>
          <pc:docMk/>
          <pc:sldMk cId="4257018394" sldId="264"/>
        </pc:sldMkLst>
      </pc:sldChg>
      <pc:sldChg chg="add del">
        <pc:chgData name="Michael Michael" userId="9ea1c156-560a-45bf-967e-203fed5a55c2" providerId="ADAL" clId="{1C610F29-9DE4-4D25-BCDC-9C52A90290B3}" dt="2020-07-28T01:09:05.767" v="33" actId="47"/>
        <pc:sldMkLst>
          <pc:docMk/>
          <pc:sldMk cId="702164719" sldId="265"/>
        </pc:sldMkLst>
      </pc:sldChg>
      <pc:sldChg chg="delSp modSp add mod">
        <pc:chgData name="Michael Michael" userId="9ea1c156-560a-45bf-967e-203fed5a55c2" providerId="ADAL" clId="{1C610F29-9DE4-4D25-BCDC-9C52A90290B3}" dt="2020-07-28T01:06:30.271" v="22" actId="1076"/>
        <pc:sldMkLst>
          <pc:docMk/>
          <pc:sldMk cId="3626040408" sldId="269"/>
        </pc:sldMkLst>
        <pc:spChg chg="del">
          <ac:chgData name="Michael Michael" userId="9ea1c156-560a-45bf-967e-203fed5a55c2" providerId="ADAL" clId="{1C610F29-9DE4-4D25-BCDC-9C52A90290B3}" dt="2020-07-28T01:06:21.662" v="8" actId="478"/>
          <ac:spMkLst>
            <pc:docMk/>
            <pc:sldMk cId="3626040408" sldId="269"/>
            <ac:spMk id="6" creationId="{2CB19141-1FFE-44D3-848D-84214C847DD6}"/>
          </ac:spMkLst>
        </pc:spChg>
        <pc:spChg chg="mod">
          <ac:chgData name="Michael Michael" userId="9ea1c156-560a-45bf-967e-203fed5a55c2" providerId="ADAL" clId="{1C610F29-9DE4-4D25-BCDC-9C52A90290B3}" dt="2020-07-28T01:06:30.271" v="22" actId="1076"/>
          <ac:spMkLst>
            <pc:docMk/>
            <pc:sldMk cId="3626040408" sldId="269"/>
            <ac:spMk id="8" creationId="{9D461369-DDC6-413C-B619-0E4E6928F954}"/>
          </ac:spMkLst>
        </pc:spChg>
        <pc:picChg chg="del">
          <ac:chgData name="Michael Michael" userId="9ea1c156-560a-45bf-967e-203fed5a55c2" providerId="ADAL" clId="{1C610F29-9DE4-4D25-BCDC-9C52A90290B3}" dt="2020-07-28T01:06:21.662" v="8" actId="478"/>
          <ac:picMkLst>
            <pc:docMk/>
            <pc:sldMk cId="3626040408" sldId="269"/>
            <ac:picMk id="3" creationId="{3AC2ACCB-F3D3-4605-AD55-CBAD29B481A3}"/>
          </ac:picMkLst>
        </pc:picChg>
        <pc:picChg chg="mod">
          <ac:chgData name="Michael Michael" userId="9ea1c156-560a-45bf-967e-203fed5a55c2" providerId="ADAL" clId="{1C610F29-9DE4-4D25-BCDC-9C52A90290B3}" dt="2020-07-28T01:06:30.271" v="22" actId="1076"/>
          <ac:picMkLst>
            <pc:docMk/>
            <pc:sldMk cId="3626040408" sldId="269"/>
            <ac:picMk id="5" creationId="{F88B41BB-B369-453C-9F07-9E9A0AE7767F}"/>
          </ac:picMkLst>
        </pc:picChg>
      </pc:sldChg>
      <pc:sldChg chg="modSp add mod">
        <pc:chgData name="Michael Michael" userId="9ea1c156-560a-45bf-967e-203fed5a55c2" providerId="ADAL" clId="{1C610F29-9DE4-4D25-BCDC-9C52A90290B3}" dt="2020-07-28T01:11:03.128" v="55" actId="20577"/>
        <pc:sldMkLst>
          <pc:docMk/>
          <pc:sldMk cId="982988178" sldId="270"/>
        </pc:sldMkLst>
        <pc:spChg chg="mod">
          <ac:chgData name="Michael Michael" userId="9ea1c156-560a-45bf-967e-203fed5a55c2" providerId="ADAL" clId="{1C610F29-9DE4-4D25-BCDC-9C52A90290B3}" dt="2020-07-28T01:11:03.128" v="55" actId="20577"/>
          <ac:spMkLst>
            <pc:docMk/>
            <pc:sldMk cId="982988178" sldId="270"/>
            <ac:spMk id="3" creationId="{43DA2F3D-00D7-1E4A-92B3-332936355318}"/>
          </ac:spMkLst>
        </pc:spChg>
      </pc:sldChg>
      <pc:sldChg chg="modSp add mod modNotesTx">
        <pc:chgData name="Michael Michael" userId="9ea1c156-560a-45bf-967e-203fed5a55c2" providerId="ADAL" clId="{1C610F29-9DE4-4D25-BCDC-9C52A90290B3}" dt="2020-07-28T01:23:45.395" v="123" actId="20577"/>
        <pc:sldMkLst>
          <pc:docMk/>
          <pc:sldMk cId="3918288784" sldId="271"/>
        </pc:sldMkLst>
        <pc:spChg chg="mod">
          <ac:chgData name="Michael Michael" userId="9ea1c156-560a-45bf-967e-203fed5a55c2" providerId="ADAL" clId="{1C610F29-9DE4-4D25-BCDC-9C52A90290B3}" dt="2020-07-28T01:23:43.223" v="122" actId="20577"/>
          <ac:spMkLst>
            <pc:docMk/>
            <pc:sldMk cId="3918288784" sldId="271"/>
            <ac:spMk id="3" creationId="{43DA2F3D-00D7-1E4A-92B3-332936355318}"/>
          </ac:spMkLst>
        </pc:spChg>
      </pc:sldChg>
      <pc:sldChg chg="add">
        <pc:chgData name="Michael Michael" userId="9ea1c156-560a-45bf-967e-203fed5a55c2" providerId="ADAL" clId="{1C610F29-9DE4-4D25-BCDC-9C52A90290B3}" dt="2020-07-28T01:04:08.844" v="0"/>
        <pc:sldMkLst>
          <pc:docMk/>
          <pc:sldMk cId="2166935994" sldId="272"/>
        </pc:sldMkLst>
      </pc:sldChg>
      <pc:sldChg chg="add modNotesTx">
        <pc:chgData name="Michael Michael" userId="9ea1c156-560a-45bf-967e-203fed5a55c2" providerId="ADAL" clId="{1C610F29-9DE4-4D25-BCDC-9C52A90290B3}" dt="2020-07-28T01:08:02.334" v="26" actId="20577"/>
        <pc:sldMkLst>
          <pc:docMk/>
          <pc:sldMk cId="290241421" sldId="273"/>
        </pc:sldMkLst>
      </pc:sldChg>
      <pc:sldChg chg="add">
        <pc:chgData name="Michael Michael" userId="9ea1c156-560a-45bf-967e-203fed5a55c2" providerId="ADAL" clId="{1C610F29-9DE4-4D25-BCDC-9C52A90290B3}" dt="2020-07-28T01:04:08.844" v="0"/>
        <pc:sldMkLst>
          <pc:docMk/>
          <pc:sldMk cId="592972308" sldId="276"/>
        </pc:sldMkLst>
      </pc:sldChg>
      <pc:sldChg chg="add modNotesTx">
        <pc:chgData name="Michael Michael" userId="9ea1c156-560a-45bf-967e-203fed5a55c2" providerId="ADAL" clId="{1C610F29-9DE4-4D25-BCDC-9C52A90290B3}" dt="2020-07-28T01:08:04.575" v="27" actId="20577"/>
        <pc:sldMkLst>
          <pc:docMk/>
          <pc:sldMk cId="0" sldId="279"/>
        </pc:sldMkLst>
      </pc:sldChg>
      <pc:sldChg chg="add modNotesTx">
        <pc:chgData name="Michael Michael" userId="9ea1c156-560a-45bf-967e-203fed5a55c2" providerId="ADAL" clId="{1C610F29-9DE4-4D25-BCDC-9C52A90290B3}" dt="2020-07-28T01:07:20.647" v="25" actId="20577"/>
        <pc:sldMkLst>
          <pc:docMk/>
          <pc:sldMk cId="2381639717" sldId="280"/>
        </pc:sldMkLst>
      </pc:sldChg>
      <pc:sldChg chg="add modNotesTx">
        <pc:chgData name="Michael Michael" userId="9ea1c156-560a-45bf-967e-203fed5a55c2" providerId="ADAL" clId="{1C610F29-9DE4-4D25-BCDC-9C52A90290B3}" dt="2020-07-28T01:07:17.670" v="24" actId="20577"/>
        <pc:sldMkLst>
          <pc:docMk/>
          <pc:sldMk cId="2327585600" sldId="281"/>
        </pc:sldMkLst>
      </pc:sldChg>
      <pc:sldChg chg="add del">
        <pc:chgData name="Michael Michael" userId="9ea1c156-560a-45bf-967e-203fed5a55c2" providerId="ADAL" clId="{1C610F29-9DE4-4D25-BCDC-9C52A90290B3}" dt="2020-07-28T01:08:17.928" v="29" actId="47"/>
        <pc:sldMkLst>
          <pc:docMk/>
          <pc:sldMk cId="2332839042" sldId="282"/>
        </pc:sldMkLst>
      </pc:sldChg>
      <pc:sldChg chg="add del">
        <pc:chgData name="Michael Michael" userId="9ea1c156-560a-45bf-967e-203fed5a55c2" providerId="ADAL" clId="{1C610F29-9DE4-4D25-BCDC-9C52A90290B3}" dt="2020-07-28T01:08:21.332" v="30" actId="47"/>
        <pc:sldMkLst>
          <pc:docMk/>
          <pc:sldMk cId="3783906263" sldId="283"/>
        </pc:sldMkLst>
      </pc:sldChg>
      <pc:sldChg chg="add">
        <pc:chgData name="Michael Michael" userId="9ea1c156-560a-45bf-967e-203fed5a55c2" providerId="ADAL" clId="{1C610F29-9DE4-4D25-BCDC-9C52A90290B3}" dt="2020-07-28T01:04:08.844" v="0"/>
        <pc:sldMkLst>
          <pc:docMk/>
          <pc:sldMk cId="1198596883" sldId="284"/>
        </pc:sldMkLst>
      </pc:sldChg>
      <pc:sldChg chg="add del">
        <pc:chgData name="Michael Michael" userId="9ea1c156-560a-45bf-967e-203fed5a55c2" providerId="ADAL" clId="{1C610F29-9DE4-4D25-BCDC-9C52A90290B3}" dt="2020-07-28T01:04:18.419" v="3" actId="47"/>
        <pc:sldMkLst>
          <pc:docMk/>
          <pc:sldMk cId="3483724842" sldId="285"/>
        </pc:sldMkLst>
      </pc:sldChg>
    </pc:docChg>
  </pc:docChgLst>
  <pc:docChgLst>
    <pc:chgData name="Michael Michael" userId="9ea1c156-560a-45bf-967e-203fed5a55c2" providerId="ADAL" clId="{6B66E675-EB24-4C23-82BF-F00AFFB4B3D0}"/>
    <pc:docChg chg="addSld delSld modSld">
      <pc:chgData name="Michael Michael" userId="9ea1c156-560a-45bf-967e-203fed5a55c2" providerId="ADAL" clId="{6B66E675-EB24-4C23-82BF-F00AFFB4B3D0}" dt="2020-07-28T19:15:14.644" v="64" actId="20577"/>
      <pc:docMkLst>
        <pc:docMk/>
      </pc:docMkLst>
      <pc:sldChg chg="del">
        <pc:chgData name="Michael Michael" userId="9ea1c156-560a-45bf-967e-203fed5a55c2" providerId="ADAL" clId="{6B66E675-EB24-4C23-82BF-F00AFFB4B3D0}" dt="2020-07-28T19:14:21.518" v="62" actId="47"/>
        <pc:sldMkLst>
          <pc:docMk/>
          <pc:sldMk cId="1395511907" sldId="262"/>
        </pc:sldMkLst>
      </pc:sldChg>
      <pc:sldChg chg="modSp mod modNotesTx">
        <pc:chgData name="Michael Michael" userId="9ea1c156-560a-45bf-967e-203fed5a55c2" providerId="ADAL" clId="{6B66E675-EB24-4C23-82BF-F00AFFB4B3D0}" dt="2020-07-28T19:13:15.487" v="60" actId="255"/>
        <pc:sldMkLst>
          <pc:docMk/>
          <pc:sldMk cId="290241421" sldId="273"/>
        </pc:sldMkLst>
        <pc:spChg chg="mod">
          <ac:chgData name="Michael Michael" userId="9ea1c156-560a-45bf-967e-203fed5a55c2" providerId="ADAL" clId="{6B66E675-EB24-4C23-82BF-F00AFFB4B3D0}" dt="2020-07-28T19:13:15.487" v="60" actId="255"/>
          <ac:spMkLst>
            <pc:docMk/>
            <pc:sldMk cId="290241421" sldId="273"/>
            <ac:spMk id="4" creationId="{B45BF267-55D0-45FC-890E-E067E882DC15}"/>
          </ac:spMkLst>
        </pc:spChg>
      </pc:sldChg>
      <pc:sldChg chg="add modNotesTx">
        <pc:chgData name="Michael Michael" userId="9ea1c156-560a-45bf-967e-203fed5a55c2" providerId="ADAL" clId="{6B66E675-EB24-4C23-82BF-F00AFFB4B3D0}" dt="2020-07-28T19:15:14.644" v="64" actId="20577"/>
        <pc:sldMkLst>
          <pc:docMk/>
          <pc:sldMk cId="3383057748" sldId="2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09:35:03.450" idx="1">
    <p:pos x="10" y="10"/>
    <p:text>Should this clarify HCSv1 vs HCSv2. I think the Docker path still uses v1 and v2 remained experimental.
</p:text>
    <p:extLst>
      <p:ext uri="{C676402C-5697-4E1C-873F-D02D1690AC5C}">
        <p15:threadingInfo xmlns:p15="http://schemas.microsoft.com/office/powerpoint/2012/main" timeZoneBias="420"/>
      </p:ext>
    </p:extLst>
  </p:cm>
  <p:cm authorId="1" dt="2020-07-28T11:08:46.926" idx="2">
    <p:pos x="10" y="106"/>
    <p:text>Great suggestion. updated
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50195-B97A-4BA2-83CB-6EB9FFC4C45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C19D25-D419-45D5-B2B9-4B7B3BA3697D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1.5 -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Alpha Release -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Kubelet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and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-proxy running on windows. Show the art of the possible despite limitations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20C7D6-5A94-4EEB-94D8-8E07D5E03F28}" type="parTrans" cxnId="{09E9B033-846C-4166-8298-857F1B73B8AE}">
      <dgm:prSet/>
      <dgm:spPr/>
      <dgm:t>
        <a:bodyPr/>
        <a:lstStyle/>
        <a:p>
          <a:endParaRPr lang="en-US"/>
        </a:p>
      </dgm:t>
    </dgm:pt>
    <dgm:pt modelId="{EC67A492-5AF6-41E0-B589-33090DEA391B}" type="sibTrans" cxnId="{09E9B033-846C-4166-8298-857F1B73B8AE}">
      <dgm:prSet/>
      <dgm:spPr/>
      <dgm:t>
        <a:bodyPr/>
        <a:lstStyle/>
        <a:p>
          <a:endParaRPr lang="en-US"/>
        </a:p>
      </dgm:t>
    </dgm:pt>
    <dgm:pt modelId="{2AC2F2F8-F29C-4F74-A40E-BF6DC37D7585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1.9 -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Beta Release - Tremendous updates in functionality and CNI support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BE94E9-5751-4F50-AAB0-5E83B59C38E9}" type="parTrans" cxnId="{04D47610-B8FD-4FF4-9E1B-4B6282B4DDB2}">
      <dgm:prSet/>
      <dgm:spPr/>
      <dgm:t>
        <a:bodyPr/>
        <a:lstStyle/>
        <a:p>
          <a:endParaRPr lang="en-US"/>
        </a:p>
      </dgm:t>
    </dgm:pt>
    <dgm:pt modelId="{7D7B65E4-8F74-455D-95D4-58716074553C}" type="sibTrans" cxnId="{04D47610-B8FD-4FF4-9E1B-4B6282B4DDB2}">
      <dgm:prSet/>
      <dgm:spPr/>
      <dgm:t>
        <a:bodyPr/>
        <a:lstStyle/>
        <a:p>
          <a:endParaRPr lang="en-US"/>
        </a:p>
      </dgm:t>
    </dgm:pt>
    <dgm:pt modelId="{446B451A-26AB-4258-AF92-1729309789B1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1.14 -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Stable Release - Support for adding Windows Server 2019 nodes to Kubernetes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0C1A94-BB68-4B66-A47D-09D9004A3BEE}" type="parTrans" cxnId="{032E974E-1CD3-46E4-B088-843DD12948A4}">
      <dgm:prSet/>
      <dgm:spPr/>
      <dgm:t>
        <a:bodyPr/>
        <a:lstStyle/>
        <a:p>
          <a:endParaRPr lang="en-US"/>
        </a:p>
      </dgm:t>
    </dgm:pt>
    <dgm:pt modelId="{A8C601C9-822E-4E40-B373-69301E52CEDA}" type="sibTrans" cxnId="{032E974E-1CD3-46E4-B088-843DD12948A4}">
      <dgm:prSet/>
      <dgm:spPr/>
      <dgm:t>
        <a:bodyPr/>
        <a:lstStyle/>
        <a:p>
          <a:endParaRPr lang="en-US"/>
        </a:p>
      </dgm:t>
    </dgm:pt>
    <dgm:pt modelId="{ABC8D178-C93C-4DAF-AF13-85164E5888B9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1.15, 1.16, 1.17 -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Kubeadm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CSI,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runAsUsername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kubectl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port-forward, AWS EBS support, Windows Server 1903 support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EA3F3-496A-484E-8FEB-E884489294EF}" type="parTrans" cxnId="{871A47CE-C9F5-494E-8B37-C795744955EA}">
      <dgm:prSet/>
      <dgm:spPr/>
      <dgm:t>
        <a:bodyPr/>
        <a:lstStyle/>
        <a:p>
          <a:endParaRPr lang="en-US"/>
        </a:p>
      </dgm:t>
    </dgm:pt>
    <dgm:pt modelId="{186B0771-08A4-4845-89ED-AAC606E48C01}" type="sibTrans" cxnId="{871A47CE-C9F5-494E-8B37-C795744955EA}">
      <dgm:prSet/>
      <dgm:spPr/>
      <dgm:t>
        <a:bodyPr/>
        <a:lstStyle/>
        <a:p>
          <a:endParaRPr lang="en-US"/>
        </a:p>
      </dgm:t>
    </dgm:pt>
    <dgm:pt modelId="{813AC2A9-5D4E-426E-84BA-2A8A02633DF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1.18 – GMSA and </a:t>
          </a:r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runAsUserName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stable, </a:t>
          </a:r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kubeadm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cluster API alpha, CSI Proxy alpha, </a:t>
          </a:r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alpha</a:t>
          </a:r>
        </a:p>
      </dgm:t>
    </dgm:pt>
    <dgm:pt modelId="{26E6CC22-CE29-4D33-985E-F53091A3BE30}" type="parTrans" cxnId="{F41479AF-330E-4F59-AAFD-56A004E30A57}">
      <dgm:prSet/>
      <dgm:spPr/>
      <dgm:t>
        <a:bodyPr/>
        <a:lstStyle/>
        <a:p>
          <a:endParaRPr lang="en-US"/>
        </a:p>
      </dgm:t>
    </dgm:pt>
    <dgm:pt modelId="{BE81127C-31ED-45BD-8BA3-B9A0D57013BE}" type="sibTrans" cxnId="{F41479AF-330E-4F59-AAFD-56A004E30A57}">
      <dgm:prSet/>
      <dgm:spPr/>
      <dgm:t>
        <a:bodyPr/>
        <a:lstStyle/>
        <a:p>
          <a:endParaRPr lang="en-US"/>
        </a:p>
      </dgm:t>
    </dgm:pt>
    <dgm:pt modelId="{8A07E5C4-4ED5-494B-8BD3-286017B5E36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1.19 – CSI Proxy to beta, </a:t>
          </a:r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DSR, Endpoint slices, stability &amp; performance</a:t>
          </a:r>
        </a:p>
      </dgm:t>
    </dgm:pt>
    <dgm:pt modelId="{134905AC-3BD9-4AC6-9FC9-E3A2F763EA56}" type="parTrans" cxnId="{7BAE7668-68FE-45DA-8AE7-A8A5BCE03A91}">
      <dgm:prSet/>
      <dgm:spPr/>
      <dgm:t>
        <a:bodyPr/>
        <a:lstStyle/>
        <a:p>
          <a:endParaRPr lang="en-US"/>
        </a:p>
      </dgm:t>
    </dgm:pt>
    <dgm:pt modelId="{FF50BBCE-365A-449A-A651-9C7E38DE829C}" type="sibTrans" cxnId="{7BAE7668-68FE-45DA-8AE7-A8A5BCE03A91}">
      <dgm:prSet/>
      <dgm:spPr/>
      <dgm:t>
        <a:bodyPr/>
        <a:lstStyle/>
        <a:p>
          <a:endParaRPr lang="en-US"/>
        </a:p>
      </dgm:t>
    </dgm:pt>
    <dgm:pt modelId="{F33FE07A-7D23-4375-B63E-4DD45F8D4D3D}" type="pres">
      <dgm:prSet presAssocID="{BF450195-B97A-4BA2-83CB-6EB9FFC4C45E}" presName="Name0" presStyleCnt="0">
        <dgm:presLayoutVars>
          <dgm:dir/>
        </dgm:presLayoutVars>
      </dgm:prSet>
      <dgm:spPr/>
    </dgm:pt>
    <dgm:pt modelId="{7D6ECF68-527D-41B4-A84D-EF328B097313}" type="pres">
      <dgm:prSet presAssocID="{57C19D25-D419-45D5-B2B9-4B7B3BA3697D}" presName="parComposite" presStyleCnt="0"/>
      <dgm:spPr/>
    </dgm:pt>
    <dgm:pt modelId="{7201AA15-39A6-45F1-974C-319B8843BA19}" type="pres">
      <dgm:prSet presAssocID="{57C19D25-D419-45D5-B2B9-4B7B3BA3697D}" presName="parBigCircle" presStyleLbl="node0" presStyleIdx="0" presStyleCnt="4"/>
      <dgm:spPr>
        <a:solidFill>
          <a:srgbClr val="000034"/>
        </a:solidFill>
      </dgm:spPr>
    </dgm:pt>
    <dgm:pt modelId="{19D107C9-C9E4-4B0B-9FF0-08676E68A23A}" type="pres">
      <dgm:prSet presAssocID="{57C19D25-D419-45D5-B2B9-4B7B3BA3697D}" presName="parTx" presStyleLbl="revTx" presStyleIdx="0" presStyleCnt="8"/>
      <dgm:spPr/>
    </dgm:pt>
    <dgm:pt modelId="{81ACC51F-551A-48A2-8E35-5CA42F1C783A}" type="pres">
      <dgm:prSet presAssocID="{57C19D25-D419-45D5-B2B9-4B7B3BA3697D}" presName="bSpace" presStyleCnt="0"/>
      <dgm:spPr/>
    </dgm:pt>
    <dgm:pt modelId="{141D20B1-A6DC-4497-BDC7-05E1BFB38237}" type="pres">
      <dgm:prSet presAssocID="{57C19D25-D419-45D5-B2B9-4B7B3BA3697D}" presName="parBackupNorm" presStyleCnt="0"/>
      <dgm:spPr/>
    </dgm:pt>
    <dgm:pt modelId="{BC959213-3611-4A38-87CF-680B0D3F2375}" type="pres">
      <dgm:prSet presAssocID="{EC67A492-5AF6-41E0-B589-33090DEA391B}" presName="parSpace" presStyleCnt="0"/>
      <dgm:spPr/>
    </dgm:pt>
    <dgm:pt modelId="{F8FB9F01-03A3-4E50-BACE-917D02B04F7D}" type="pres">
      <dgm:prSet presAssocID="{2AC2F2F8-F29C-4F74-A40E-BF6DC37D7585}" presName="desBackupLeftNorm" presStyleCnt="0"/>
      <dgm:spPr/>
    </dgm:pt>
    <dgm:pt modelId="{1DA789C3-87CA-48E1-AA20-C1815979DC8D}" type="pres">
      <dgm:prSet presAssocID="{2AC2F2F8-F29C-4F74-A40E-BF6DC37D7585}" presName="desComposite" presStyleCnt="0"/>
      <dgm:spPr/>
    </dgm:pt>
    <dgm:pt modelId="{840419A2-B809-4BD6-AC50-FEEEC5F65592}" type="pres">
      <dgm:prSet presAssocID="{2AC2F2F8-F29C-4F74-A40E-BF6DC37D7585}" presName="desCircle" presStyleLbl="node1" presStyleIdx="0" presStyleCnt="2"/>
      <dgm:spPr>
        <a:solidFill>
          <a:srgbClr val="000034"/>
        </a:solidFill>
      </dgm:spPr>
    </dgm:pt>
    <dgm:pt modelId="{9AAAD1CD-A561-44D5-AD96-E5289BF66528}" type="pres">
      <dgm:prSet presAssocID="{2AC2F2F8-F29C-4F74-A40E-BF6DC37D7585}" presName="chTx" presStyleLbl="revTx" presStyleIdx="1" presStyleCnt="8"/>
      <dgm:spPr/>
    </dgm:pt>
    <dgm:pt modelId="{A5345798-79C5-4E3C-A174-6F30A2D013A9}" type="pres">
      <dgm:prSet presAssocID="{2AC2F2F8-F29C-4F74-A40E-BF6DC37D7585}" presName="desTx" presStyleLbl="revTx" presStyleIdx="2" presStyleCnt="8">
        <dgm:presLayoutVars>
          <dgm:bulletEnabled val="1"/>
        </dgm:presLayoutVars>
      </dgm:prSet>
      <dgm:spPr/>
    </dgm:pt>
    <dgm:pt modelId="{9D209B0E-629C-469C-8ED6-0E209FC9B11B}" type="pres">
      <dgm:prSet presAssocID="{2AC2F2F8-F29C-4F74-A40E-BF6DC37D7585}" presName="desBackupRightNorm" presStyleCnt="0"/>
      <dgm:spPr/>
    </dgm:pt>
    <dgm:pt modelId="{FAE307F3-8271-46F5-881B-FD8802F6BCC8}" type="pres">
      <dgm:prSet presAssocID="{7D7B65E4-8F74-455D-95D4-58716074553C}" presName="desSpace" presStyleCnt="0"/>
      <dgm:spPr/>
    </dgm:pt>
    <dgm:pt modelId="{B43C1D0F-0F97-4D4F-A17F-7AAA60B9BBB5}" type="pres">
      <dgm:prSet presAssocID="{446B451A-26AB-4258-AF92-1729309789B1}" presName="parComposite" presStyleCnt="0"/>
      <dgm:spPr/>
    </dgm:pt>
    <dgm:pt modelId="{420CB744-5CDD-409D-9C3B-A9FA5EC40F75}" type="pres">
      <dgm:prSet presAssocID="{446B451A-26AB-4258-AF92-1729309789B1}" presName="parBigCircle" presStyleLbl="node0" presStyleIdx="1" presStyleCnt="4"/>
      <dgm:spPr>
        <a:solidFill>
          <a:srgbClr val="000034"/>
        </a:solidFill>
      </dgm:spPr>
    </dgm:pt>
    <dgm:pt modelId="{358C82F7-E30F-4440-89B0-719330FF9DE0}" type="pres">
      <dgm:prSet presAssocID="{446B451A-26AB-4258-AF92-1729309789B1}" presName="parTx" presStyleLbl="revTx" presStyleIdx="3" presStyleCnt="8"/>
      <dgm:spPr/>
    </dgm:pt>
    <dgm:pt modelId="{1F536797-4765-4D09-B6A0-03C32CFEB909}" type="pres">
      <dgm:prSet presAssocID="{446B451A-26AB-4258-AF92-1729309789B1}" presName="bSpace" presStyleCnt="0"/>
      <dgm:spPr/>
    </dgm:pt>
    <dgm:pt modelId="{71CF1B02-ECD8-4CFE-985B-29EEACE4F7CC}" type="pres">
      <dgm:prSet presAssocID="{446B451A-26AB-4258-AF92-1729309789B1}" presName="parBackupNorm" presStyleCnt="0"/>
      <dgm:spPr/>
    </dgm:pt>
    <dgm:pt modelId="{05E00BBE-927F-438A-9172-94B41EEE472F}" type="pres">
      <dgm:prSet presAssocID="{A8C601C9-822E-4E40-B373-69301E52CEDA}" presName="parSpace" presStyleCnt="0"/>
      <dgm:spPr/>
    </dgm:pt>
    <dgm:pt modelId="{6BDA960B-2B47-4827-9334-401142DFF1D5}" type="pres">
      <dgm:prSet presAssocID="{ABC8D178-C93C-4DAF-AF13-85164E5888B9}" presName="desBackupLeftNorm" presStyleCnt="0"/>
      <dgm:spPr/>
    </dgm:pt>
    <dgm:pt modelId="{932446AB-CCE2-4CEF-A740-7E26A5ED0C16}" type="pres">
      <dgm:prSet presAssocID="{ABC8D178-C93C-4DAF-AF13-85164E5888B9}" presName="desComposite" presStyleCnt="0"/>
      <dgm:spPr/>
    </dgm:pt>
    <dgm:pt modelId="{C3C7D842-9071-48F4-B32C-D279D97BD2C3}" type="pres">
      <dgm:prSet presAssocID="{ABC8D178-C93C-4DAF-AF13-85164E5888B9}" presName="desCircle" presStyleLbl="node1" presStyleIdx="1" presStyleCnt="2"/>
      <dgm:spPr>
        <a:solidFill>
          <a:srgbClr val="000034"/>
        </a:solidFill>
      </dgm:spPr>
    </dgm:pt>
    <dgm:pt modelId="{3093D845-7FA6-44D6-9868-FB6C93DF64A8}" type="pres">
      <dgm:prSet presAssocID="{ABC8D178-C93C-4DAF-AF13-85164E5888B9}" presName="chTx" presStyleLbl="revTx" presStyleIdx="4" presStyleCnt="8"/>
      <dgm:spPr/>
    </dgm:pt>
    <dgm:pt modelId="{19156983-EB72-4E88-8652-33CD53189B80}" type="pres">
      <dgm:prSet presAssocID="{ABC8D178-C93C-4DAF-AF13-85164E5888B9}" presName="desTx" presStyleLbl="revTx" presStyleIdx="5" presStyleCnt="8">
        <dgm:presLayoutVars>
          <dgm:bulletEnabled val="1"/>
        </dgm:presLayoutVars>
      </dgm:prSet>
      <dgm:spPr/>
    </dgm:pt>
    <dgm:pt modelId="{75FDE29E-91F0-4B95-979C-3A7414CA2ED1}" type="pres">
      <dgm:prSet presAssocID="{ABC8D178-C93C-4DAF-AF13-85164E5888B9}" presName="desBackupRightNorm" presStyleCnt="0"/>
      <dgm:spPr/>
    </dgm:pt>
    <dgm:pt modelId="{BB9BB325-B1E8-4940-BCC3-9477DC9C22F5}" type="pres">
      <dgm:prSet presAssocID="{186B0771-08A4-4845-89ED-AAC606E48C01}" presName="desSpace" presStyleCnt="0"/>
      <dgm:spPr/>
    </dgm:pt>
    <dgm:pt modelId="{43329E8A-504C-4F36-9167-C6C2F4D3D82C}" type="pres">
      <dgm:prSet presAssocID="{813AC2A9-5D4E-426E-84BA-2A8A02633DF4}" presName="parComposite" presStyleCnt="0"/>
      <dgm:spPr/>
    </dgm:pt>
    <dgm:pt modelId="{B5918452-B316-40E2-A431-E0538FC1D081}" type="pres">
      <dgm:prSet presAssocID="{813AC2A9-5D4E-426E-84BA-2A8A02633DF4}" presName="parBigCircle" presStyleLbl="node0" presStyleIdx="2" presStyleCnt="4"/>
      <dgm:spPr>
        <a:solidFill>
          <a:srgbClr val="000034"/>
        </a:solidFill>
      </dgm:spPr>
    </dgm:pt>
    <dgm:pt modelId="{38459D8E-ACC7-4C09-9D84-D32E87413E2D}" type="pres">
      <dgm:prSet presAssocID="{813AC2A9-5D4E-426E-84BA-2A8A02633DF4}" presName="parTx" presStyleLbl="revTx" presStyleIdx="6" presStyleCnt="8"/>
      <dgm:spPr/>
    </dgm:pt>
    <dgm:pt modelId="{E97F308E-B233-4C9B-AA4A-DBB77F18786F}" type="pres">
      <dgm:prSet presAssocID="{813AC2A9-5D4E-426E-84BA-2A8A02633DF4}" presName="bSpace" presStyleCnt="0"/>
      <dgm:spPr/>
    </dgm:pt>
    <dgm:pt modelId="{A3DEF822-3E50-47C2-8524-AADC6BE0297D}" type="pres">
      <dgm:prSet presAssocID="{813AC2A9-5D4E-426E-84BA-2A8A02633DF4}" presName="parBackupNorm" presStyleCnt="0"/>
      <dgm:spPr/>
    </dgm:pt>
    <dgm:pt modelId="{C355BA67-98EE-4896-9674-A40249B72AE2}" type="pres">
      <dgm:prSet presAssocID="{BE81127C-31ED-45BD-8BA3-B9A0D57013BE}" presName="parSpace" presStyleCnt="0"/>
      <dgm:spPr/>
    </dgm:pt>
    <dgm:pt modelId="{BF926F16-FD67-4A20-BEA1-C1E5FCA81E48}" type="pres">
      <dgm:prSet presAssocID="{8A07E5C4-4ED5-494B-8BD3-286017B5E360}" presName="parComposite" presStyleCnt="0"/>
      <dgm:spPr/>
    </dgm:pt>
    <dgm:pt modelId="{5C621983-B98E-4E1E-82ED-55A947977B3C}" type="pres">
      <dgm:prSet presAssocID="{8A07E5C4-4ED5-494B-8BD3-286017B5E360}" presName="parBigCircle" presStyleLbl="node0" presStyleIdx="3" presStyleCnt="4"/>
      <dgm:spPr>
        <a:solidFill>
          <a:srgbClr val="000034"/>
        </a:solidFill>
      </dgm:spPr>
    </dgm:pt>
    <dgm:pt modelId="{E7E2914E-3A41-4464-BF1B-03BC3578B5B6}" type="pres">
      <dgm:prSet presAssocID="{8A07E5C4-4ED5-494B-8BD3-286017B5E360}" presName="parTx" presStyleLbl="revTx" presStyleIdx="7" presStyleCnt="8"/>
      <dgm:spPr/>
    </dgm:pt>
    <dgm:pt modelId="{3AEFD2C3-D4D0-436D-B4FB-0EFA4804786B}" type="pres">
      <dgm:prSet presAssocID="{8A07E5C4-4ED5-494B-8BD3-286017B5E360}" presName="bSpace" presStyleCnt="0"/>
      <dgm:spPr/>
    </dgm:pt>
    <dgm:pt modelId="{56766F11-0D51-4C64-90F1-6CD1D89E035A}" type="pres">
      <dgm:prSet presAssocID="{8A07E5C4-4ED5-494B-8BD3-286017B5E360}" presName="parBackupNorm" presStyleCnt="0"/>
      <dgm:spPr/>
    </dgm:pt>
    <dgm:pt modelId="{2826A103-B25E-498D-86BD-651CDFACC0F0}" type="pres">
      <dgm:prSet presAssocID="{FF50BBCE-365A-449A-A651-9C7E38DE829C}" presName="parSpace" presStyleCnt="0"/>
      <dgm:spPr/>
    </dgm:pt>
  </dgm:ptLst>
  <dgm:cxnLst>
    <dgm:cxn modelId="{04D47610-B8FD-4FF4-9E1B-4B6282B4DDB2}" srcId="{57C19D25-D419-45D5-B2B9-4B7B3BA3697D}" destId="{2AC2F2F8-F29C-4F74-A40E-BF6DC37D7585}" srcOrd="0" destOrd="0" parTransId="{CDBE94E9-5751-4F50-AAB0-5E83B59C38E9}" sibTransId="{7D7B65E4-8F74-455D-95D4-58716074553C}"/>
    <dgm:cxn modelId="{09E9B033-846C-4166-8298-857F1B73B8AE}" srcId="{BF450195-B97A-4BA2-83CB-6EB9FFC4C45E}" destId="{57C19D25-D419-45D5-B2B9-4B7B3BA3697D}" srcOrd="0" destOrd="0" parTransId="{1D20C7D6-5A94-4EEB-94D8-8E07D5E03F28}" sibTransId="{EC67A492-5AF6-41E0-B589-33090DEA391B}"/>
    <dgm:cxn modelId="{AF653865-4707-4BF0-B066-ACACEF8636D0}" type="presOf" srcId="{BF450195-B97A-4BA2-83CB-6EB9FFC4C45E}" destId="{F33FE07A-7D23-4375-B63E-4DD45F8D4D3D}" srcOrd="0" destOrd="0" presId="urn:microsoft.com/office/officeart/2008/layout/CircleAccentTimeline"/>
    <dgm:cxn modelId="{7BAE7668-68FE-45DA-8AE7-A8A5BCE03A91}" srcId="{BF450195-B97A-4BA2-83CB-6EB9FFC4C45E}" destId="{8A07E5C4-4ED5-494B-8BD3-286017B5E360}" srcOrd="3" destOrd="0" parTransId="{134905AC-3BD9-4AC6-9FC9-E3A2F763EA56}" sibTransId="{FF50BBCE-365A-449A-A651-9C7E38DE829C}"/>
    <dgm:cxn modelId="{C71A046A-26C0-421C-8E70-7EF815AD1EEB}" type="presOf" srcId="{ABC8D178-C93C-4DAF-AF13-85164E5888B9}" destId="{3093D845-7FA6-44D6-9868-FB6C93DF64A8}" srcOrd="0" destOrd="0" presId="urn:microsoft.com/office/officeart/2008/layout/CircleAccentTimeline"/>
    <dgm:cxn modelId="{CE56E74A-5227-4263-87C8-1C882007FA87}" type="presOf" srcId="{813AC2A9-5D4E-426E-84BA-2A8A02633DF4}" destId="{38459D8E-ACC7-4C09-9D84-D32E87413E2D}" srcOrd="0" destOrd="0" presId="urn:microsoft.com/office/officeart/2008/layout/CircleAccentTimeline"/>
    <dgm:cxn modelId="{032E974E-1CD3-46E4-B088-843DD12948A4}" srcId="{BF450195-B97A-4BA2-83CB-6EB9FFC4C45E}" destId="{446B451A-26AB-4258-AF92-1729309789B1}" srcOrd="1" destOrd="0" parTransId="{5A0C1A94-BB68-4B66-A47D-09D9004A3BEE}" sibTransId="{A8C601C9-822E-4E40-B373-69301E52CEDA}"/>
    <dgm:cxn modelId="{F41479AF-330E-4F59-AAFD-56A004E30A57}" srcId="{BF450195-B97A-4BA2-83CB-6EB9FFC4C45E}" destId="{813AC2A9-5D4E-426E-84BA-2A8A02633DF4}" srcOrd="2" destOrd="0" parTransId="{26E6CC22-CE29-4D33-985E-F53091A3BE30}" sibTransId="{BE81127C-31ED-45BD-8BA3-B9A0D57013BE}"/>
    <dgm:cxn modelId="{8B0C05BA-0A76-4AF6-A3E7-5F6EE7F0E469}" type="presOf" srcId="{2AC2F2F8-F29C-4F74-A40E-BF6DC37D7585}" destId="{9AAAD1CD-A561-44D5-AD96-E5289BF66528}" srcOrd="0" destOrd="0" presId="urn:microsoft.com/office/officeart/2008/layout/CircleAccentTimeline"/>
    <dgm:cxn modelId="{871A47CE-C9F5-494E-8B37-C795744955EA}" srcId="{446B451A-26AB-4258-AF92-1729309789B1}" destId="{ABC8D178-C93C-4DAF-AF13-85164E5888B9}" srcOrd="0" destOrd="0" parTransId="{A6DEA3F3-496A-484E-8FEB-E884489294EF}" sibTransId="{186B0771-08A4-4845-89ED-AAC606E48C01}"/>
    <dgm:cxn modelId="{2634AFDC-2C1D-4F2A-B8B3-0B24BEFD8AAC}" type="presOf" srcId="{446B451A-26AB-4258-AF92-1729309789B1}" destId="{358C82F7-E30F-4440-89B0-719330FF9DE0}" srcOrd="0" destOrd="0" presId="urn:microsoft.com/office/officeart/2008/layout/CircleAccentTimeline"/>
    <dgm:cxn modelId="{ED638AE1-E031-494A-AA81-E6FDA75ABFB9}" type="presOf" srcId="{8A07E5C4-4ED5-494B-8BD3-286017B5E360}" destId="{E7E2914E-3A41-4464-BF1B-03BC3578B5B6}" srcOrd="0" destOrd="0" presId="urn:microsoft.com/office/officeart/2008/layout/CircleAccentTimeline"/>
    <dgm:cxn modelId="{C960BAF2-782C-4092-AF48-07465DED121B}" type="presOf" srcId="{57C19D25-D419-45D5-B2B9-4B7B3BA3697D}" destId="{19D107C9-C9E4-4B0B-9FF0-08676E68A23A}" srcOrd="0" destOrd="0" presId="urn:microsoft.com/office/officeart/2008/layout/CircleAccentTimeline"/>
    <dgm:cxn modelId="{9BB0EC36-CCB7-4AF1-8CD4-6AB16BF9A2FE}" type="presParOf" srcId="{F33FE07A-7D23-4375-B63E-4DD45F8D4D3D}" destId="{7D6ECF68-527D-41B4-A84D-EF328B097313}" srcOrd="0" destOrd="0" presId="urn:microsoft.com/office/officeart/2008/layout/CircleAccentTimeline"/>
    <dgm:cxn modelId="{CC0CA438-9AFB-4942-BBFB-9D0788524920}" type="presParOf" srcId="{7D6ECF68-527D-41B4-A84D-EF328B097313}" destId="{7201AA15-39A6-45F1-974C-319B8843BA19}" srcOrd="0" destOrd="0" presId="urn:microsoft.com/office/officeart/2008/layout/CircleAccentTimeline"/>
    <dgm:cxn modelId="{ACC97D18-7D0E-4EE1-982F-B20041FD9717}" type="presParOf" srcId="{7D6ECF68-527D-41B4-A84D-EF328B097313}" destId="{19D107C9-C9E4-4B0B-9FF0-08676E68A23A}" srcOrd="1" destOrd="0" presId="urn:microsoft.com/office/officeart/2008/layout/CircleAccentTimeline"/>
    <dgm:cxn modelId="{D7E8F819-D878-4D3D-AB3C-4DD01A232EBC}" type="presParOf" srcId="{7D6ECF68-527D-41B4-A84D-EF328B097313}" destId="{81ACC51F-551A-48A2-8E35-5CA42F1C783A}" srcOrd="2" destOrd="0" presId="urn:microsoft.com/office/officeart/2008/layout/CircleAccentTimeline"/>
    <dgm:cxn modelId="{B7568410-FD75-4C9F-826A-424F481F8F0E}" type="presParOf" srcId="{F33FE07A-7D23-4375-B63E-4DD45F8D4D3D}" destId="{141D20B1-A6DC-4497-BDC7-05E1BFB38237}" srcOrd="1" destOrd="0" presId="urn:microsoft.com/office/officeart/2008/layout/CircleAccentTimeline"/>
    <dgm:cxn modelId="{F99B388C-4B89-4BF5-BBFB-32FA591B27B2}" type="presParOf" srcId="{F33FE07A-7D23-4375-B63E-4DD45F8D4D3D}" destId="{BC959213-3611-4A38-87CF-680B0D3F2375}" srcOrd="2" destOrd="0" presId="urn:microsoft.com/office/officeart/2008/layout/CircleAccentTimeline"/>
    <dgm:cxn modelId="{F2C5651E-ACFE-416A-8F96-EEA3F6FA9EC1}" type="presParOf" srcId="{F33FE07A-7D23-4375-B63E-4DD45F8D4D3D}" destId="{F8FB9F01-03A3-4E50-BACE-917D02B04F7D}" srcOrd="3" destOrd="0" presId="urn:microsoft.com/office/officeart/2008/layout/CircleAccentTimeline"/>
    <dgm:cxn modelId="{83F49E4C-2B24-4497-88AB-D288D08DE48C}" type="presParOf" srcId="{F33FE07A-7D23-4375-B63E-4DD45F8D4D3D}" destId="{1DA789C3-87CA-48E1-AA20-C1815979DC8D}" srcOrd="4" destOrd="0" presId="urn:microsoft.com/office/officeart/2008/layout/CircleAccentTimeline"/>
    <dgm:cxn modelId="{CEAF82F3-E1A9-4E38-898B-F747C9720727}" type="presParOf" srcId="{1DA789C3-87CA-48E1-AA20-C1815979DC8D}" destId="{840419A2-B809-4BD6-AC50-FEEEC5F65592}" srcOrd="0" destOrd="0" presId="urn:microsoft.com/office/officeart/2008/layout/CircleAccentTimeline"/>
    <dgm:cxn modelId="{F7C82E86-43C5-4F12-99E0-C1AB8763DEE0}" type="presParOf" srcId="{1DA789C3-87CA-48E1-AA20-C1815979DC8D}" destId="{9AAAD1CD-A561-44D5-AD96-E5289BF66528}" srcOrd="1" destOrd="0" presId="urn:microsoft.com/office/officeart/2008/layout/CircleAccentTimeline"/>
    <dgm:cxn modelId="{C55F8EF3-6D04-4B98-86A6-CA1BDCB1B2EC}" type="presParOf" srcId="{1DA789C3-87CA-48E1-AA20-C1815979DC8D}" destId="{A5345798-79C5-4E3C-A174-6F30A2D013A9}" srcOrd="2" destOrd="0" presId="urn:microsoft.com/office/officeart/2008/layout/CircleAccentTimeline"/>
    <dgm:cxn modelId="{0FDECD6C-6470-4544-8BED-9698102041D9}" type="presParOf" srcId="{F33FE07A-7D23-4375-B63E-4DD45F8D4D3D}" destId="{9D209B0E-629C-469C-8ED6-0E209FC9B11B}" srcOrd="5" destOrd="0" presId="urn:microsoft.com/office/officeart/2008/layout/CircleAccentTimeline"/>
    <dgm:cxn modelId="{EED5E3D1-1CA9-451C-A40A-EB75106CAE4B}" type="presParOf" srcId="{F33FE07A-7D23-4375-B63E-4DD45F8D4D3D}" destId="{FAE307F3-8271-46F5-881B-FD8802F6BCC8}" srcOrd="6" destOrd="0" presId="urn:microsoft.com/office/officeart/2008/layout/CircleAccentTimeline"/>
    <dgm:cxn modelId="{D6DF585B-2B00-4BD1-A867-43EE4AD3775B}" type="presParOf" srcId="{F33FE07A-7D23-4375-B63E-4DD45F8D4D3D}" destId="{B43C1D0F-0F97-4D4F-A17F-7AAA60B9BBB5}" srcOrd="7" destOrd="0" presId="urn:microsoft.com/office/officeart/2008/layout/CircleAccentTimeline"/>
    <dgm:cxn modelId="{7282AD02-B9CC-4B32-B48F-4FE64225D84A}" type="presParOf" srcId="{B43C1D0F-0F97-4D4F-A17F-7AAA60B9BBB5}" destId="{420CB744-5CDD-409D-9C3B-A9FA5EC40F75}" srcOrd="0" destOrd="0" presId="urn:microsoft.com/office/officeart/2008/layout/CircleAccentTimeline"/>
    <dgm:cxn modelId="{83C32010-27C8-4F5B-A158-127D4F5B3B3C}" type="presParOf" srcId="{B43C1D0F-0F97-4D4F-A17F-7AAA60B9BBB5}" destId="{358C82F7-E30F-4440-89B0-719330FF9DE0}" srcOrd="1" destOrd="0" presId="urn:microsoft.com/office/officeart/2008/layout/CircleAccentTimeline"/>
    <dgm:cxn modelId="{CDF15C8E-F328-45D5-A8E1-6A22051BB5DA}" type="presParOf" srcId="{B43C1D0F-0F97-4D4F-A17F-7AAA60B9BBB5}" destId="{1F536797-4765-4D09-B6A0-03C32CFEB909}" srcOrd="2" destOrd="0" presId="urn:microsoft.com/office/officeart/2008/layout/CircleAccentTimeline"/>
    <dgm:cxn modelId="{C84E56CE-8CB2-433C-A095-CD6A2515D179}" type="presParOf" srcId="{F33FE07A-7D23-4375-B63E-4DD45F8D4D3D}" destId="{71CF1B02-ECD8-4CFE-985B-29EEACE4F7CC}" srcOrd="8" destOrd="0" presId="urn:microsoft.com/office/officeart/2008/layout/CircleAccentTimeline"/>
    <dgm:cxn modelId="{6859861E-3712-4FB2-BF15-C3C63F62376F}" type="presParOf" srcId="{F33FE07A-7D23-4375-B63E-4DD45F8D4D3D}" destId="{05E00BBE-927F-438A-9172-94B41EEE472F}" srcOrd="9" destOrd="0" presId="urn:microsoft.com/office/officeart/2008/layout/CircleAccentTimeline"/>
    <dgm:cxn modelId="{12662D6E-DA7E-44E2-90D9-B47E0183DA62}" type="presParOf" srcId="{F33FE07A-7D23-4375-B63E-4DD45F8D4D3D}" destId="{6BDA960B-2B47-4827-9334-401142DFF1D5}" srcOrd="10" destOrd="0" presId="urn:microsoft.com/office/officeart/2008/layout/CircleAccentTimeline"/>
    <dgm:cxn modelId="{A75060F4-EF42-491C-BC12-F93884EDE577}" type="presParOf" srcId="{F33FE07A-7D23-4375-B63E-4DD45F8D4D3D}" destId="{932446AB-CCE2-4CEF-A740-7E26A5ED0C16}" srcOrd="11" destOrd="0" presId="urn:microsoft.com/office/officeart/2008/layout/CircleAccentTimeline"/>
    <dgm:cxn modelId="{1F9E8F54-CD1C-4B73-ABB7-76E1ED876A5D}" type="presParOf" srcId="{932446AB-CCE2-4CEF-A740-7E26A5ED0C16}" destId="{C3C7D842-9071-48F4-B32C-D279D97BD2C3}" srcOrd="0" destOrd="0" presId="urn:microsoft.com/office/officeart/2008/layout/CircleAccentTimeline"/>
    <dgm:cxn modelId="{9EB769F0-F73F-4E8A-8ADC-3B84DB1C6250}" type="presParOf" srcId="{932446AB-CCE2-4CEF-A740-7E26A5ED0C16}" destId="{3093D845-7FA6-44D6-9868-FB6C93DF64A8}" srcOrd="1" destOrd="0" presId="urn:microsoft.com/office/officeart/2008/layout/CircleAccentTimeline"/>
    <dgm:cxn modelId="{D36F3B8F-2564-482E-9773-C11F0EF9884D}" type="presParOf" srcId="{932446AB-CCE2-4CEF-A740-7E26A5ED0C16}" destId="{19156983-EB72-4E88-8652-33CD53189B80}" srcOrd="2" destOrd="0" presId="urn:microsoft.com/office/officeart/2008/layout/CircleAccentTimeline"/>
    <dgm:cxn modelId="{197CCD5B-FD8F-4CD3-9E1A-96FFF2CC7A0F}" type="presParOf" srcId="{F33FE07A-7D23-4375-B63E-4DD45F8D4D3D}" destId="{75FDE29E-91F0-4B95-979C-3A7414CA2ED1}" srcOrd="12" destOrd="0" presId="urn:microsoft.com/office/officeart/2008/layout/CircleAccentTimeline"/>
    <dgm:cxn modelId="{E0F22FFB-8538-4DDA-BE00-1C7157A0D2B1}" type="presParOf" srcId="{F33FE07A-7D23-4375-B63E-4DD45F8D4D3D}" destId="{BB9BB325-B1E8-4940-BCC3-9477DC9C22F5}" srcOrd="13" destOrd="0" presId="urn:microsoft.com/office/officeart/2008/layout/CircleAccentTimeline"/>
    <dgm:cxn modelId="{AAF2B7D2-9EFD-425B-A75C-186E8B1C7E58}" type="presParOf" srcId="{F33FE07A-7D23-4375-B63E-4DD45F8D4D3D}" destId="{43329E8A-504C-4F36-9167-C6C2F4D3D82C}" srcOrd="14" destOrd="0" presId="urn:microsoft.com/office/officeart/2008/layout/CircleAccentTimeline"/>
    <dgm:cxn modelId="{442C9436-C360-4094-8D30-F165180CDC16}" type="presParOf" srcId="{43329E8A-504C-4F36-9167-C6C2F4D3D82C}" destId="{B5918452-B316-40E2-A431-E0538FC1D081}" srcOrd="0" destOrd="0" presId="urn:microsoft.com/office/officeart/2008/layout/CircleAccentTimeline"/>
    <dgm:cxn modelId="{15D28639-6125-4ECE-815B-7C0660C289FA}" type="presParOf" srcId="{43329E8A-504C-4F36-9167-C6C2F4D3D82C}" destId="{38459D8E-ACC7-4C09-9D84-D32E87413E2D}" srcOrd="1" destOrd="0" presId="urn:microsoft.com/office/officeart/2008/layout/CircleAccentTimeline"/>
    <dgm:cxn modelId="{5DAA5CD8-B7EC-4BEF-9762-955E662A267D}" type="presParOf" srcId="{43329E8A-504C-4F36-9167-C6C2F4D3D82C}" destId="{E97F308E-B233-4C9B-AA4A-DBB77F18786F}" srcOrd="2" destOrd="0" presId="urn:microsoft.com/office/officeart/2008/layout/CircleAccentTimeline"/>
    <dgm:cxn modelId="{E2FEBE44-E491-473D-8876-F76D980010C1}" type="presParOf" srcId="{F33FE07A-7D23-4375-B63E-4DD45F8D4D3D}" destId="{A3DEF822-3E50-47C2-8524-AADC6BE0297D}" srcOrd="15" destOrd="0" presId="urn:microsoft.com/office/officeart/2008/layout/CircleAccentTimeline"/>
    <dgm:cxn modelId="{84005A6A-C3C3-4A33-9A6D-A1E7DFC3AA68}" type="presParOf" srcId="{F33FE07A-7D23-4375-B63E-4DD45F8D4D3D}" destId="{C355BA67-98EE-4896-9674-A40249B72AE2}" srcOrd="16" destOrd="0" presId="urn:microsoft.com/office/officeart/2008/layout/CircleAccentTimeline"/>
    <dgm:cxn modelId="{8B74965C-5E71-41EE-8E52-77C9A0A488FE}" type="presParOf" srcId="{F33FE07A-7D23-4375-B63E-4DD45F8D4D3D}" destId="{BF926F16-FD67-4A20-BEA1-C1E5FCA81E48}" srcOrd="17" destOrd="0" presId="urn:microsoft.com/office/officeart/2008/layout/CircleAccentTimeline"/>
    <dgm:cxn modelId="{E7001B51-6955-4AE7-B18F-CF8E23030B58}" type="presParOf" srcId="{BF926F16-FD67-4A20-BEA1-C1E5FCA81E48}" destId="{5C621983-B98E-4E1E-82ED-55A947977B3C}" srcOrd="0" destOrd="0" presId="urn:microsoft.com/office/officeart/2008/layout/CircleAccentTimeline"/>
    <dgm:cxn modelId="{7C907F36-F42D-45C8-BDC8-D4B98F66C895}" type="presParOf" srcId="{BF926F16-FD67-4A20-BEA1-C1E5FCA81E48}" destId="{E7E2914E-3A41-4464-BF1B-03BC3578B5B6}" srcOrd="1" destOrd="0" presId="urn:microsoft.com/office/officeart/2008/layout/CircleAccentTimeline"/>
    <dgm:cxn modelId="{B951BB03-2B75-4D8F-B352-BFB3325A7BA6}" type="presParOf" srcId="{BF926F16-FD67-4A20-BEA1-C1E5FCA81E48}" destId="{3AEFD2C3-D4D0-436D-B4FB-0EFA4804786B}" srcOrd="2" destOrd="0" presId="urn:microsoft.com/office/officeart/2008/layout/CircleAccentTimeline"/>
    <dgm:cxn modelId="{E7B5E751-728A-4CEB-B898-41184E5595D4}" type="presParOf" srcId="{F33FE07A-7D23-4375-B63E-4DD45F8D4D3D}" destId="{56766F11-0D51-4C64-90F1-6CD1D89E035A}" srcOrd="18" destOrd="0" presId="urn:microsoft.com/office/officeart/2008/layout/CircleAccentTimeline"/>
    <dgm:cxn modelId="{2E8526F6-CDC2-42F9-8FBB-0C041DECCDA9}" type="presParOf" srcId="{F33FE07A-7D23-4375-B63E-4DD45F8D4D3D}" destId="{2826A103-B25E-498D-86BD-651CDFACC0F0}" srcOrd="1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1AA15-39A6-45F1-974C-319B8843BA19}">
      <dsp:nvSpPr>
        <dsp:cNvPr id="0" name=""/>
        <dsp:cNvSpPr/>
      </dsp:nvSpPr>
      <dsp:spPr>
        <a:xfrm>
          <a:off x="240594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107C9-C9E4-4B0B-9FF0-08676E68A23A}">
      <dsp:nvSpPr>
        <dsp:cNvPr id="0" name=""/>
        <dsp:cNvSpPr/>
      </dsp:nvSpPr>
      <dsp:spPr>
        <a:xfrm rot="17700000">
          <a:off x="937274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1.5 -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Alpha Release -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Kubelet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and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-proxy running on windows. Show the art of the possible despite limitations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7274" y="774768"/>
        <a:ext cx="2457893" cy="1184514"/>
      </dsp:txXfrm>
    </dsp:sp>
    <dsp:sp modelId="{840419A2-B809-4BD6-AC50-FEEEC5F65592}">
      <dsp:nvSpPr>
        <dsp:cNvPr id="0" name=""/>
        <dsp:cNvSpPr/>
      </dsp:nvSpPr>
      <dsp:spPr>
        <a:xfrm>
          <a:off x="2366736" y="2862056"/>
          <a:ext cx="1026297" cy="1026297"/>
        </a:xfrm>
        <a:prstGeom prst="ellipse">
          <a:avLst/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D1CD-A561-44D5-AD96-E5289BF66528}">
      <dsp:nvSpPr>
        <dsp:cNvPr id="0" name=""/>
        <dsp:cNvSpPr/>
      </dsp:nvSpPr>
      <dsp:spPr>
        <a:xfrm rot="17700000">
          <a:off x="1151227" y="4290500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1.9 -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Beta Release - Tremendous updates in functionality and CNI support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1227" y="4290500"/>
        <a:ext cx="2126193" cy="1025170"/>
      </dsp:txXfrm>
    </dsp:sp>
    <dsp:sp modelId="{A5345798-79C5-4E3C-A174-6F30A2D013A9}">
      <dsp:nvSpPr>
        <dsp:cNvPr id="0" name=""/>
        <dsp:cNvSpPr/>
      </dsp:nvSpPr>
      <dsp:spPr>
        <a:xfrm rot="17700000">
          <a:off x="2482350" y="1434738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CB744-5CDD-409D-9C3B-A9FA5EC40F75}">
      <dsp:nvSpPr>
        <dsp:cNvPr id="0" name=""/>
        <dsp:cNvSpPr/>
      </dsp:nvSpPr>
      <dsp:spPr>
        <a:xfrm>
          <a:off x="354196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82F7-E30F-4440-89B0-719330FF9DE0}">
      <dsp:nvSpPr>
        <dsp:cNvPr id="0" name=""/>
        <dsp:cNvSpPr/>
      </dsp:nvSpPr>
      <dsp:spPr>
        <a:xfrm rot="17700000">
          <a:off x="423864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1.14 -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Stable Release - Support for adding Windows Server 2019 nodes to Kubernetes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8645" y="774768"/>
        <a:ext cx="2457893" cy="1184514"/>
      </dsp:txXfrm>
    </dsp:sp>
    <dsp:sp modelId="{C3C7D842-9071-48F4-B32C-D279D97BD2C3}">
      <dsp:nvSpPr>
        <dsp:cNvPr id="0" name=""/>
        <dsp:cNvSpPr/>
      </dsp:nvSpPr>
      <dsp:spPr>
        <a:xfrm>
          <a:off x="5668107" y="2862056"/>
          <a:ext cx="1026297" cy="1026297"/>
        </a:xfrm>
        <a:prstGeom prst="ellipse">
          <a:avLst/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3D845-7FA6-44D6-9868-FB6C93DF64A8}">
      <dsp:nvSpPr>
        <dsp:cNvPr id="0" name=""/>
        <dsp:cNvSpPr/>
      </dsp:nvSpPr>
      <dsp:spPr>
        <a:xfrm rot="17700000">
          <a:off x="4452597" y="4290500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1.15, 1.16, 1.17 -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Kubeadm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CSI,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runAsUsername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kubectl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port-forward, AWS EBS support, Windows Server 1903 support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2597" y="4290500"/>
        <a:ext cx="2126193" cy="1025170"/>
      </dsp:txXfrm>
    </dsp:sp>
    <dsp:sp modelId="{19156983-EB72-4E88-8652-33CD53189B80}">
      <dsp:nvSpPr>
        <dsp:cNvPr id="0" name=""/>
        <dsp:cNvSpPr/>
      </dsp:nvSpPr>
      <dsp:spPr>
        <a:xfrm rot="17700000">
          <a:off x="5783721" y="1434738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18452-B316-40E2-A431-E0538FC1D081}">
      <dsp:nvSpPr>
        <dsp:cNvPr id="0" name=""/>
        <dsp:cNvSpPr/>
      </dsp:nvSpPr>
      <dsp:spPr>
        <a:xfrm>
          <a:off x="684333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59D8E-ACC7-4C09-9D84-D32E87413E2D}">
      <dsp:nvSpPr>
        <dsp:cNvPr id="0" name=""/>
        <dsp:cNvSpPr/>
      </dsp:nvSpPr>
      <dsp:spPr>
        <a:xfrm rot="17700000">
          <a:off x="754001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1.18 – GMSA and </a:t>
          </a: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runAsUserName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stable, </a:t>
          </a: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kubeadm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cluster API alpha, CSI Proxy alpha, </a:t>
          </a: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alpha</a:t>
          </a:r>
        </a:p>
      </dsp:txBody>
      <dsp:txXfrm>
        <a:off x="7540015" y="774768"/>
        <a:ext cx="2457893" cy="1184514"/>
      </dsp:txXfrm>
    </dsp:sp>
    <dsp:sp modelId="{5C621983-B98E-4E1E-82ED-55A947977B3C}">
      <dsp:nvSpPr>
        <dsp:cNvPr id="0" name=""/>
        <dsp:cNvSpPr/>
      </dsp:nvSpPr>
      <dsp:spPr>
        <a:xfrm>
          <a:off x="896963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914E-3A41-4464-BF1B-03BC3578B5B6}">
      <dsp:nvSpPr>
        <dsp:cNvPr id="0" name=""/>
        <dsp:cNvSpPr/>
      </dsp:nvSpPr>
      <dsp:spPr>
        <a:xfrm rot="17700000">
          <a:off x="966631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1.19 – CSI Proxy to beta, </a:t>
          </a: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DSR, Endpoint slices, stability &amp; performance</a:t>
          </a:r>
        </a:p>
      </dsp:txBody>
      <dsp:txXfrm>
        <a:off x="9666315" y="774768"/>
        <a:ext cx="2457893" cy="118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BAAC-C128-4036-9DE7-D6F1632DE1B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0AB6-B9B7-4CBC-B203-552B3CB4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pull/9308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ubernetes/kubernetes/pull/86101" TargetMode="External"/><Relationship Id="rId5" Type="http://schemas.openxmlformats.org/officeDocument/2006/relationships/hyperlink" Target="https://github.com/kubernetes/kubernetes/pull/87730" TargetMode="External"/><Relationship Id="rId4" Type="http://schemas.openxmlformats.org/officeDocument/2006/relationships/hyperlink" Target="https://github.com/kubernetes/kubernetes/pull/90909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with PR links</a:t>
            </a:r>
          </a:p>
          <a:p>
            <a:r>
              <a:rPr lang="en-US" dirty="0"/>
              <a:t>----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Networking Improvements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Kube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-proxy direct server return (DSR) mode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  <a:hlinkClick r:id="rId3"/>
              </a:rPr>
              <a:t>#93080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j-lt"/>
              <a:cs typeface="+mj-lt"/>
            </a:endParaRPr>
          </a:p>
          <a:p>
            <a:pPr marL="1257300" lvl="2" indent="-342900">
              <a:buFont typeface="Arial,Sans-Serif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scaling to large # of Services efficiently</a:t>
            </a:r>
            <a:endParaRPr lang="en-US" dirty="0"/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Endpoint slices (#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90909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endParaRPr 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lt"/>
              <a:cs typeface="+mj-lt"/>
            </a:endParaRPr>
          </a:p>
          <a:p>
            <a:pPr marL="1257300" lvl="2" indent="-342900">
              <a:buFont typeface="Arial,Sans-Serif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Services with large # of endpoints efficiently</a:t>
            </a:r>
            <a:endParaRPr lang="en-US" sz="2400" kern="1200" dirty="0">
              <a:solidFill>
                <a:schemeClr val="tx1"/>
              </a:solidFill>
              <a:latin typeface="+mn-lt"/>
              <a:ea typeface="+mj-lt"/>
              <a:cs typeface="+mj-lt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Performance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 panose="020F0302020204030204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/>
                <a:cs typeface="Arial"/>
              </a:rPr>
              <a:t>Kubelet</a:t>
            </a:r>
            <a:r>
              <a:rPr lang="en-US" sz="2200" dirty="0">
                <a:latin typeface="Arial"/>
                <a:cs typeface="Arial"/>
              </a:rPr>
              <a:t> stats/summary &amp; metrics slowness fixed (</a:t>
            </a:r>
            <a:r>
              <a:rPr lang="en-US" sz="2200" u="sng" dirty="0">
                <a:latin typeface="Arial"/>
                <a:cs typeface="Arial"/>
                <a:hlinkClick r:id="rId5"/>
              </a:rPr>
              <a:t>#87730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CPU Limits honored (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#86101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iSCSI support could be added later based on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fb74fea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fb74fea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Lib container</a:t>
            </a:r>
          </a:p>
          <a:p>
            <a:r>
              <a:rPr lang="en-US" dirty="0">
                <a:cs typeface="Calibri"/>
              </a:rPr>
              <a:t>Additional reasons to move to the </a:t>
            </a:r>
            <a:r>
              <a:rPr lang="en-US" dirty="0" err="1">
                <a:cs typeface="Calibri"/>
              </a:rPr>
              <a:t>containerD</a:t>
            </a:r>
            <a:r>
              <a:rPr lang="en-US" dirty="0">
                <a:cs typeface="Calibri"/>
              </a:rPr>
              <a:t> path since it supports modern HCSv2</a:t>
            </a:r>
          </a:p>
          <a:p>
            <a:r>
              <a:rPr lang="en-US">
                <a:cs typeface="Calibri"/>
              </a:rPr>
              <a:t>Docker path still uses v1 and v2 remained experimental.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0D3C391-3897-074C-864D-CAFE3D5693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2DDA-A584-6B46-A560-688E1F71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362D3-564D-7549-9D16-1033609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1EB-B6A2-5740-86EB-E94701D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0DC-CEDA-2048-A624-E5577499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B46-A209-6F4D-9D7D-5D8EF807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9A9-BE06-B745-8C8D-67D0BFE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6569-079C-8549-833D-A5262A3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00D-70A8-5A42-8A68-0AF3D8B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CEF6-2954-C64A-9B5A-98C9BC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DCC-07DA-E949-A41C-6CD95C0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9510-4022-7E48-B596-B0414B1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C91E-E2F8-C04D-AAA4-F34A421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CC09-0D37-D14E-AEF0-20F2209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AC3B-628B-D444-961D-AADB5A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A6D-1A67-D447-80AE-17DC79D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541-3528-C54D-9E26-20219DF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5721-EABA-8D46-9D7A-25DCED61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DEF-E9CB-9349-8FE0-7171A12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BC0-7BE0-4648-83D0-2A0F7954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B74-8E24-FE47-B445-1302605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4C0F-928C-AE48-99B1-304BD83B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E100-B826-D24B-8BCD-A6D840C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C1C7-E0CD-7D46-B4E1-F6B3552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2BD0-52E5-0F41-A55E-553052E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A869-4AF0-F644-B7DF-1C5D99D7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E424B5-E66D-A642-8144-587A4056D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C1D326-BB5D-DB44-BD3D-CB79D18A1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6D3-D2E8-CB41-94C2-9CCC0CDA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F22D-DC38-FC48-AF27-DBF5DA3D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349A-4CDF-6C44-AAA6-779A122E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202E-AFD7-4346-B989-92ECF1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963-B9E6-F449-9AD7-1A42732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688-DD92-9943-84E2-D1C7348C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772-AFFF-2E44-B112-A8829FF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20D1-F382-E047-BD6E-E821A18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4C23-EB60-B64F-BD56-2736493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61C-B006-274F-97A2-DDB81A0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EE5-ECC2-C34D-921B-4910BCF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E6C2-473C-884D-98CC-22F3980C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0E41-DAFA-8D44-A811-B6F00D1A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ED87A-A44A-D943-A9F6-45C1019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D7B0-3736-9F48-8C12-343F489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CF5-F602-194C-9182-ABCD9A2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8B3-B81D-A94B-887D-AA3BCD5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4E6B-5FC9-C94E-8938-82EA0808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4408-6DDC-894A-A92C-44C7725D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DBDFC-6932-0F49-AC0F-B83C496D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CA63-D6A0-CD40-8A09-CD7D29F34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FC31-AB4A-764F-AE33-ADD2841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095-B961-DA41-853A-0787197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45B4-1E2D-BD4B-B63F-962CD4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BD9-42F8-2548-A429-5A6FFB8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8A3C-62E3-6243-B3A0-5A50F056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A14-FBA0-2F4B-8266-30B92B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83B1-9659-1C43-9CF3-17DACFA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get-started/windows-server-release-inf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.google.com/calendar/embed?src=cgnt364vd8s86hr2phapfjc6uk@group.calendar.google.com&amp;ctz=America/Los_Angeles&amp;pli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rgs/kubernetes/projects/8" TargetMode="External"/><Relationship Id="rId4" Type="http://schemas.openxmlformats.org/officeDocument/2006/relationships/hyperlink" Target="https://www.youtube.com/playlist?list=PL69nYSiGNLP2OH9InCcNkWNu2bl-gmIU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kubernetes-sig-windows" TargetMode="External"/><Relationship Id="rId3" Type="http://schemas.openxmlformats.org/officeDocument/2006/relationships/hyperlink" Target="https://kubernetes.io/docs/setup/production-environment/windows/" TargetMode="External"/><Relationship Id="rId7" Type="http://schemas.openxmlformats.org/officeDocument/2006/relationships/hyperlink" Target="https://github.com/kubernetes/community/tree/master/sig-window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hyperlink" Target="https://zoom.us/j/297282383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youtube.com/playlist?list=PL69nYSiGNLP2OH9InCcNkWNu2bl-gmIU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csi/csi-prox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F23E-7A46-DC47-920B-170289A4D3F0}"/>
              </a:ext>
            </a:extLst>
          </p:cNvPr>
          <p:cNvSpPr txBox="1">
            <a:spLocks/>
          </p:cNvSpPr>
          <p:nvPr/>
        </p:nvSpPr>
        <p:spPr>
          <a:xfrm>
            <a:off x="559904" y="3150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F4BF05-40E6-0F4A-9D20-896B4EE3D1BC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528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Windows Containers in Kubernetes</a:t>
            </a:r>
          </a:p>
        </p:txBody>
      </p:sp>
    </p:spTree>
    <p:extLst>
      <p:ext uri="{BB962C8B-B14F-4D97-AF65-F5344CB8AC3E}">
        <p14:creationId xmlns:p14="http://schemas.microsoft.com/office/powerpoint/2010/main" val="2461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Runtime Architecture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CB110-A896-4948-A330-7A46B1B2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7" y="1537252"/>
            <a:ext cx="11545366" cy="46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Matrix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8D259B-A622-4281-A92F-4AA92BF0D7C1}"/>
              </a:ext>
            </a:extLst>
          </p:cNvPr>
          <p:cNvGraphicFramePr>
            <a:graphicFrameLocks noGrp="1"/>
          </p:cNvGraphicFramePr>
          <p:nvPr/>
        </p:nvGraphicFramePr>
        <p:xfrm>
          <a:off x="535300" y="1152267"/>
          <a:ext cx="10706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408">
                  <a:extLst>
                    <a:ext uri="{9D8B030D-6E8A-4147-A177-3AD203B41FA5}">
                      <a16:colId xmlns:a16="http://schemas.microsoft.com/office/drawing/2014/main" val="1858342827"/>
                    </a:ext>
                  </a:extLst>
                </a:gridCol>
                <a:gridCol w="2676704">
                  <a:extLst>
                    <a:ext uri="{9D8B030D-6E8A-4147-A177-3AD203B41FA5}">
                      <a16:colId xmlns:a16="http://schemas.microsoft.com/office/drawing/2014/main" val="1177635845"/>
                    </a:ext>
                  </a:extLst>
                </a:gridCol>
                <a:gridCol w="2676704">
                  <a:extLst>
                    <a:ext uri="{9D8B030D-6E8A-4147-A177-3AD203B41FA5}">
                      <a16:colId xmlns:a16="http://schemas.microsoft.com/office/drawing/2014/main" val="289748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Release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LTSC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15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1903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v1.17-v1.18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1909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v1.18+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114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52C865-7F34-4B1E-911C-775A2F044901}"/>
              </a:ext>
            </a:extLst>
          </p:cNvPr>
          <p:cNvSpPr txBox="1"/>
          <p:nvPr/>
        </p:nvSpPr>
        <p:spPr>
          <a:xfrm>
            <a:off x="535301" y="6109195"/>
            <a:ext cx="106904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For more information, visit the </a:t>
            </a:r>
            <a:r>
              <a:rPr lang="en-US" dirty="0">
                <a:latin typeface="Arial"/>
                <a:cs typeface="Arial"/>
                <a:hlinkClick r:id="rId3"/>
              </a:rPr>
              <a:t>Windows Server servicing info page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10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 &amp; Reliability Improvements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152266"/>
            <a:ext cx="10789521" cy="5595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Networking Improvements 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Kube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-proxy direct server return (DSR) mode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lt"/>
              <a:cs typeface="Arial"/>
            </a:endParaRPr>
          </a:p>
          <a:p>
            <a:pPr marL="1257300" lvl="2" indent="-342900">
              <a:buFont typeface="Arial,Sans-Serif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scaling to large # of Services efficiently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Endpoint slices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lt"/>
              <a:cs typeface="Arial"/>
            </a:endParaRPr>
          </a:p>
          <a:p>
            <a:pPr marL="1257300" lvl="2" indent="-342900">
              <a:buFont typeface="Arial,Sans-Serif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Services with large # of endpoints efficiently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j-lt"/>
              <a:cs typeface="Arial"/>
            </a:endParaRPr>
          </a:p>
          <a:p>
            <a:pPr lvl="2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  <a:cs typeface="Arial"/>
              </a:rPr>
              <a:t>Kubelet</a:t>
            </a:r>
            <a:r>
              <a:rPr lang="en-US" sz="2800" dirty="0">
                <a:latin typeface="Arial"/>
                <a:cs typeface="Arial"/>
              </a:rPr>
              <a:t> stats/summary &amp; metrics slowness fixed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CPU Limits honored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888E5-32F5-432E-A951-021C25D20B37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45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Keep investing in CRI-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Hyper-V isolation support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GPU Support</a:t>
            </a:r>
          </a:p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LCM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Promote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kubeadm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stable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Cluster API support for Windows worker nodes</a:t>
            </a:r>
          </a:p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&amp; BCDR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Promote CSI work to stable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 more storage providers to CSI proxy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Light up Velero support with CSI snapshots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Deprecate in-tree storage plugins for Windows</a:t>
            </a:r>
          </a:p>
        </p:txBody>
      </p:sp>
    </p:spTree>
    <p:extLst>
      <p:ext uri="{BB962C8B-B14F-4D97-AF65-F5344CB8AC3E}">
        <p14:creationId xmlns:p14="http://schemas.microsoft.com/office/powerpoint/2010/main" val="216693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can contribute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888E5-32F5-432E-A951-021C25D20B37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Join our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weekly meetings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 at 12.30pm Eastern every Tuesday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View the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recorded community meetings</a:t>
            </a:r>
            <a:endParaRPr lang="en-US" sz="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Help us write additional documentation and user stories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Find bugs you can fix in our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project board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 (start with “good first issue”)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Review open PRs</a:t>
            </a:r>
          </a:p>
        </p:txBody>
      </p:sp>
    </p:spTree>
    <p:extLst>
      <p:ext uri="{BB962C8B-B14F-4D97-AF65-F5344CB8AC3E}">
        <p14:creationId xmlns:p14="http://schemas.microsoft.com/office/powerpoint/2010/main" val="59297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Community</a:t>
            </a:r>
          </a:p>
        </p:txBody>
      </p:sp>
      <p:pic>
        <p:nvPicPr>
          <p:cNvPr id="4" name="Google Shape;411;p39">
            <a:extLst>
              <a:ext uri="{FF2B5EF4-FFF2-40B4-BE49-F238E27FC236}">
                <a16:creationId xmlns:a16="http://schemas.microsoft.com/office/drawing/2014/main" id="{21C8C047-C0F3-446E-A7D6-864AD33A4B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97026" y="1503180"/>
            <a:ext cx="1043816" cy="6673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6;p39">
            <a:extLst>
              <a:ext uri="{FF2B5EF4-FFF2-40B4-BE49-F238E27FC236}">
                <a16:creationId xmlns:a16="http://schemas.microsoft.com/office/drawing/2014/main" id="{3BD49860-7EC0-4A68-AF06-7CF0388505AC}"/>
              </a:ext>
            </a:extLst>
          </p:cNvPr>
          <p:cNvSpPr txBox="1"/>
          <p:nvPr/>
        </p:nvSpPr>
        <p:spPr>
          <a:xfrm>
            <a:off x="5726646" y="4297160"/>
            <a:ext cx="2312231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3"/>
              </a:rPr>
              <a:t>https://kubernetes.io/docs/setup/production-environment/windows/</a:t>
            </a:r>
            <a:endParaRPr lang="en-US"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lvl="0" algn="ctr"/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8" name="Google Shape;423;p39">
            <a:extLst>
              <a:ext uri="{FF2B5EF4-FFF2-40B4-BE49-F238E27FC236}">
                <a16:creationId xmlns:a16="http://schemas.microsoft.com/office/drawing/2014/main" id="{59B82DAA-A521-412C-83AC-AECC85941E3E}"/>
              </a:ext>
            </a:extLst>
          </p:cNvPr>
          <p:cNvCxnSpPr/>
          <p:nvPr/>
        </p:nvCxnSpPr>
        <p:spPr>
          <a:xfrm>
            <a:off x="5727386" y="3037503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426;p39">
            <a:extLst>
              <a:ext uri="{FF2B5EF4-FFF2-40B4-BE49-F238E27FC236}">
                <a16:creationId xmlns:a16="http://schemas.microsoft.com/office/drawing/2014/main" id="{5F3148A7-7BF5-4789-A438-53B6FEB7A7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265" y="1301312"/>
            <a:ext cx="953424" cy="9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27;p39">
            <a:extLst>
              <a:ext uri="{FF2B5EF4-FFF2-40B4-BE49-F238E27FC236}">
                <a16:creationId xmlns:a16="http://schemas.microsoft.com/office/drawing/2014/main" id="{601105C6-BBFE-47A4-AEBC-63B6774242BE}"/>
              </a:ext>
            </a:extLst>
          </p:cNvPr>
          <p:cNvSpPr/>
          <p:nvPr/>
        </p:nvSpPr>
        <p:spPr>
          <a:xfrm rot="2668475">
            <a:off x="6490353" y="1401174"/>
            <a:ext cx="1017852" cy="1637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12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Slack.k8s.io</a:t>
            </a:r>
            <a:endParaRPr sz="12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pic>
        <p:nvPicPr>
          <p:cNvPr id="11" name="Picture 4" descr="See the source image">
            <a:extLst>
              <a:ext uri="{FF2B5EF4-FFF2-40B4-BE49-F238E27FC236}">
                <a16:creationId xmlns:a16="http://schemas.microsoft.com/office/drawing/2014/main" id="{29113D7C-8AB0-4C18-A0BC-9805F6E6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951" y="3175300"/>
            <a:ext cx="1119216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ee the source image">
            <a:extLst>
              <a:ext uri="{FF2B5EF4-FFF2-40B4-BE49-F238E27FC236}">
                <a16:creationId xmlns:a16="http://schemas.microsoft.com/office/drawing/2014/main" id="{849D057E-D991-4CDD-AA09-9DB780C6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37" y="4887848"/>
            <a:ext cx="2444978" cy="18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33">
            <a:extLst>
              <a:ext uri="{FF2B5EF4-FFF2-40B4-BE49-F238E27FC236}">
                <a16:creationId xmlns:a16="http://schemas.microsoft.com/office/drawing/2014/main" id="{E95B8CB7-C3FD-4159-AF2E-5E1B36527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9951" y="1401946"/>
            <a:ext cx="1101731" cy="677454"/>
          </a:xfrm>
          <a:custGeom>
            <a:avLst/>
            <a:gdLst>
              <a:gd name="T0" fmla="*/ 386 w 386"/>
              <a:gd name="T1" fmla="*/ 217 h 237"/>
              <a:gd name="T2" fmla="*/ 385 w 386"/>
              <a:gd name="T3" fmla="*/ 217 h 237"/>
              <a:gd name="T4" fmla="*/ 385 w 386"/>
              <a:gd name="T5" fmla="*/ 0 h 237"/>
              <a:gd name="T6" fmla="*/ 1 w 386"/>
              <a:gd name="T7" fmla="*/ 0 h 237"/>
              <a:gd name="T8" fmla="*/ 1 w 386"/>
              <a:gd name="T9" fmla="*/ 217 h 237"/>
              <a:gd name="T10" fmla="*/ 0 w 386"/>
              <a:gd name="T11" fmla="*/ 217 h 237"/>
              <a:gd name="T12" fmla="*/ 1 w 386"/>
              <a:gd name="T13" fmla="*/ 219 h 237"/>
              <a:gd name="T14" fmla="*/ 1 w 386"/>
              <a:gd name="T15" fmla="*/ 237 h 237"/>
              <a:gd name="T16" fmla="*/ 385 w 386"/>
              <a:gd name="T17" fmla="*/ 237 h 237"/>
              <a:gd name="T18" fmla="*/ 385 w 386"/>
              <a:gd name="T19" fmla="*/ 219 h 237"/>
              <a:gd name="T20" fmla="*/ 386 w 386"/>
              <a:gd name="T21" fmla="*/ 217 h 237"/>
              <a:gd name="T22" fmla="*/ 193 w 386"/>
              <a:gd name="T23" fmla="*/ 146 h 237"/>
              <a:gd name="T24" fmla="*/ 26 w 386"/>
              <a:gd name="T25" fmla="*/ 16 h 237"/>
              <a:gd name="T26" fmla="*/ 360 w 386"/>
              <a:gd name="T27" fmla="*/ 16 h 237"/>
              <a:gd name="T28" fmla="*/ 193 w 386"/>
              <a:gd name="T29" fmla="*/ 146 h 237"/>
              <a:gd name="T30" fmla="*/ 184 w 386"/>
              <a:gd name="T31" fmla="*/ 159 h 237"/>
              <a:gd name="T32" fmla="*/ 193 w 386"/>
              <a:gd name="T33" fmla="*/ 162 h 237"/>
              <a:gd name="T34" fmla="*/ 202 w 386"/>
              <a:gd name="T35" fmla="*/ 159 h 237"/>
              <a:gd name="T36" fmla="*/ 244 w 386"/>
              <a:gd name="T37" fmla="*/ 127 h 237"/>
              <a:gd name="T38" fmla="*/ 364 w 386"/>
              <a:gd name="T39" fmla="*/ 221 h 237"/>
              <a:gd name="T40" fmla="*/ 22 w 386"/>
              <a:gd name="T41" fmla="*/ 221 h 237"/>
              <a:gd name="T42" fmla="*/ 142 w 386"/>
              <a:gd name="T43" fmla="*/ 127 h 237"/>
              <a:gd name="T44" fmla="*/ 184 w 386"/>
              <a:gd name="T45" fmla="*/ 159 h 237"/>
              <a:gd name="T46" fmla="*/ 257 w 386"/>
              <a:gd name="T47" fmla="*/ 116 h 237"/>
              <a:gd name="T48" fmla="*/ 369 w 386"/>
              <a:gd name="T49" fmla="*/ 29 h 237"/>
              <a:gd name="T50" fmla="*/ 369 w 386"/>
              <a:gd name="T51" fmla="*/ 204 h 237"/>
              <a:gd name="T52" fmla="*/ 257 w 386"/>
              <a:gd name="T53" fmla="*/ 116 h 237"/>
              <a:gd name="T54" fmla="*/ 17 w 386"/>
              <a:gd name="T55" fmla="*/ 29 h 237"/>
              <a:gd name="T56" fmla="*/ 129 w 386"/>
              <a:gd name="T57" fmla="*/ 116 h 237"/>
              <a:gd name="T58" fmla="*/ 17 w 386"/>
              <a:gd name="T59" fmla="*/ 204 h 237"/>
              <a:gd name="T60" fmla="*/ 17 w 386"/>
              <a:gd name="T61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6" h="237">
                <a:moveTo>
                  <a:pt x="386" y="217"/>
                </a:moveTo>
                <a:cubicBezTo>
                  <a:pt x="385" y="217"/>
                  <a:pt x="385" y="217"/>
                  <a:pt x="385" y="217"/>
                </a:cubicBezTo>
                <a:cubicBezTo>
                  <a:pt x="385" y="0"/>
                  <a:pt x="385" y="0"/>
                  <a:pt x="38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17"/>
                  <a:pt x="1" y="217"/>
                  <a:pt x="1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9"/>
                  <a:pt x="1" y="219"/>
                  <a:pt x="1" y="219"/>
                </a:cubicBezTo>
                <a:cubicBezTo>
                  <a:pt x="1" y="237"/>
                  <a:pt x="1" y="237"/>
                  <a:pt x="1" y="237"/>
                </a:cubicBezTo>
                <a:cubicBezTo>
                  <a:pt x="385" y="237"/>
                  <a:pt x="385" y="237"/>
                  <a:pt x="385" y="237"/>
                </a:cubicBezTo>
                <a:cubicBezTo>
                  <a:pt x="385" y="219"/>
                  <a:pt x="385" y="219"/>
                  <a:pt x="385" y="219"/>
                </a:cubicBezTo>
                <a:lnTo>
                  <a:pt x="386" y="217"/>
                </a:lnTo>
                <a:close/>
                <a:moveTo>
                  <a:pt x="193" y="146"/>
                </a:moveTo>
                <a:cubicBezTo>
                  <a:pt x="26" y="16"/>
                  <a:pt x="26" y="16"/>
                  <a:pt x="26" y="16"/>
                </a:cubicBezTo>
                <a:cubicBezTo>
                  <a:pt x="360" y="16"/>
                  <a:pt x="360" y="16"/>
                  <a:pt x="360" y="16"/>
                </a:cubicBezTo>
                <a:lnTo>
                  <a:pt x="193" y="146"/>
                </a:lnTo>
                <a:close/>
                <a:moveTo>
                  <a:pt x="184" y="159"/>
                </a:moveTo>
                <a:cubicBezTo>
                  <a:pt x="186" y="161"/>
                  <a:pt x="190" y="162"/>
                  <a:pt x="193" y="162"/>
                </a:cubicBezTo>
                <a:cubicBezTo>
                  <a:pt x="196" y="162"/>
                  <a:pt x="200" y="161"/>
                  <a:pt x="202" y="159"/>
                </a:cubicBezTo>
                <a:cubicBezTo>
                  <a:pt x="244" y="127"/>
                  <a:pt x="244" y="127"/>
                  <a:pt x="244" y="127"/>
                </a:cubicBezTo>
                <a:cubicBezTo>
                  <a:pt x="364" y="221"/>
                  <a:pt x="364" y="221"/>
                  <a:pt x="364" y="221"/>
                </a:cubicBezTo>
                <a:cubicBezTo>
                  <a:pt x="22" y="221"/>
                  <a:pt x="22" y="221"/>
                  <a:pt x="22" y="221"/>
                </a:cubicBezTo>
                <a:cubicBezTo>
                  <a:pt x="142" y="127"/>
                  <a:pt x="142" y="127"/>
                  <a:pt x="142" y="127"/>
                </a:cubicBezTo>
                <a:lnTo>
                  <a:pt x="184" y="159"/>
                </a:lnTo>
                <a:close/>
                <a:moveTo>
                  <a:pt x="257" y="116"/>
                </a:moveTo>
                <a:cubicBezTo>
                  <a:pt x="369" y="29"/>
                  <a:pt x="369" y="29"/>
                  <a:pt x="369" y="29"/>
                </a:cubicBezTo>
                <a:cubicBezTo>
                  <a:pt x="369" y="204"/>
                  <a:pt x="369" y="204"/>
                  <a:pt x="369" y="204"/>
                </a:cubicBezTo>
                <a:lnTo>
                  <a:pt x="257" y="116"/>
                </a:lnTo>
                <a:close/>
                <a:moveTo>
                  <a:pt x="17" y="29"/>
                </a:moveTo>
                <a:cubicBezTo>
                  <a:pt x="129" y="116"/>
                  <a:pt x="129" y="116"/>
                  <a:pt x="129" y="116"/>
                </a:cubicBezTo>
                <a:cubicBezTo>
                  <a:pt x="17" y="204"/>
                  <a:pt x="17" y="204"/>
                  <a:pt x="17" y="204"/>
                </a:cubicBezTo>
                <a:lnTo>
                  <a:pt x="17" y="29"/>
                </a:lnTo>
                <a:close/>
              </a:path>
            </a:pathLst>
          </a:custGeom>
          <a:solidFill>
            <a:srgbClr val="0000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416;p39">
            <a:extLst>
              <a:ext uri="{FF2B5EF4-FFF2-40B4-BE49-F238E27FC236}">
                <a16:creationId xmlns:a16="http://schemas.microsoft.com/office/drawing/2014/main" id="{5AFFC7D6-CBF0-4714-858E-AC6F9DA2AEAE}"/>
              </a:ext>
            </a:extLst>
          </p:cNvPr>
          <p:cNvSpPr txBox="1"/>
          <p:nvPr/>
        </p:nvSpPr>
        <p:spPr>
          <a:xfrm>
            <a:off x="8065318" y="4297160"/>
            <a:ext cx="275099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7"/>
              </a:rPr>
              <a:t>https://github.com/kubernetes/community/tree/master/sig-windows</a:t>
            </a:r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5" name="Google Shape;416;p39">
            <a:extLst>
              <a:ext uri="{FF2B5EF4-FFF2-40B4-BE49-F238E27FC236}">
                <a16:creationId xmlns:a16="http://schemas.microsoft.com/office/drawing/2014/main" id="{FC2023DB-AD2C-489F-A32D-E5B392B90D76}"/>
              </a:ext>
            </a:extLst>
          </p:cNvPr>
          <p:cNvSpPr txBox="1"/>
          <p:nvPr/>
        </p:nvSpPr>
        <p:spPr>
          <a:xfrm>
            <a:off x="6164408" y="2447989"/>
            <a:ext cx="126888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#sig-windows</a:t>
            </a:r>
          </a:p>
          <a:p>
            <a:pPr lvl="0" algn="ctr"/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6" name="Google Shape;416;p39">
            <a:extLst>
              <a:ext uri="{FF2B5EF4-FFF2-40B4-BE49-F238E27FC236}">
                <a16:creationId xmlns:a16="http://schemas.microsoft.com/office/drawing/2014/main" id="{D6F898A9-EAC2-4D36-91F3-21DE2969C5AF}"/>
              </a:ext>
            </a:extLst>
          </p:cNvPr>
          <p:cNvSpPr txBox="1"/>
          <p:nvPr/>
        </p:nvSpPr>
        <p:spPr>
          <a:xfrm>
            <a:off x="8038877" y="2452960"/>
            <a:ext cx="2803878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https://groups.google.com/forum/#!forum/kubernetes-sig-windows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17" name="Google Shape;423;p39">
            <a:extLst>
              <a:ext uri="{FF2B5EF4-FFF2-40B4-BE49-F238E27FC236}">
                <a16:creationId xmlns:a16="http://schemas.microsoft.com/office/drawing/2014/main" id="{DCB02308-ACF4-43EB-9B17-F9DBB5BDE30A}"/>
              </a:ext>
            </a:extLst>
          </p:cNvPr>
          <p:cNvCxnSpPr/>
          <p:nvPr/>
        </p:nvCxnSpPr>
        <p:spPr>
          <a:xfrm>
            <a:off x="5726646" y="5166391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416;p39">
            <a:extLst>
              <a:ext uri="{FF2B5EF4-FFF2-40B4-BE49-F238E27FC236}">
                <a16:creationId xmlns:a16="http://schemas.microsoft.com/office/drawing/2014/main" id="{0CB8034B-68FA-498C-9897-997EFFED24FC}"/>
              </a:ext>
            </a:extLst>
          </p:cNvPr>
          <p:cNvSpPr txBox="1"/>
          <p:nvPr/>
        </p:nvSpPr>
        <p:spPr>
          <a:xfrm>
            <a:off x="5937099" y="6283509"/>
            <a:ext cx="1519854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9"/>
              </a:rPr>
              <a:t>YouTube Playlist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2A7D8-1C33-4EB7-B383-E765C6A90FD6}"/>
              </a:ext>
            </a:extLst>
          </p:cNvPr>
          <p:cNvSpPr/>
          <p:nvPr/>
        </p:nvSpPr>
        <p:spPr>
          <a:xfrm>
            <a:off x="304839" y="1277231"/>
            <a:ext cx="37783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Co-Chair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Director of PM, VMware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@m2 [Slack]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@michmike [GitHub]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Mark Rossetti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Co-Chair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Principal PM, Microsoft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@Mark Rossetti [Slack]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@marosset  [GitHub]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Deep Debroy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Technical Lead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Engineering Manager, Docker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@ddebroy [Slack, GitHub]</a:t>
            </a:r>
          </a:p>
          <a:p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B118F1C7-85F7-4713-9BE8-9E460BCC80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7551" y="3346649"/>
            <a:ext cx="1098949" cy="783175"/>
          </a:xfrm>
          <a:custGeom>
            <a:avLst/>
            <a:gdLst>
              <a:gd name="T0" fmla="*/ 382 w 385"/>
              <a:gd name="T1" fmla="*/ 97 h 274"/>
              <a:gd name="T2" fmla="*/ 373 w 385"/>
              <a:gd name="T3" fmla="*/ 92 h 274"/>
              <a:gd name="T4" fmla="*/ 89 w 385"/>
              <a:gd name="T5" fmla="*/ 92 h 274"/>
              <a:gd name="T6" fmla="*/ 78 w 385"/>
              <a:gd name="T7" fmla="*/ 100 h 274"/>
              <a:gd name="T8" fmla="*/ 20 w 385"/>
              <a:gd name="T9" fmla="*/ 257 h 274"/>
              <a:gd name="T10" fmla="*/ 20 w 385"/>
              <a:gd name="T11" fmla="*/ 257 h 274"/>
              <a:gd name="T12" fmla="*/ 22 w 385"/>
              <a:gd name="T13" fmla="*/ 268 h 274"/>
              <a:gd name="T14" fmla="*/ 31 w 385"/>
              <a:gd name="T15" fmla="*/ 273 h 274"/>
              <a:gd name="T16" fmla="*/ 324 w 385"/>
              <a:gd name="T17" fmla="*/ 274 h 274"/>
              <a:gd name="T18" fmla="*/ 324 w 385"/>
              <a:gd name="T19" fmla="*/ 274 h 274"/>
              <a:gd name="T20" fmla="*/ 334 w 385"/>
              <a:gd name="T21" fmla="*/ 266 h 274"/>
              <a:gd name="T22" fmla="*/ 384 w 385"/>
              <a:gd name="T23" fmla="*/ 107 h 274"/>
              <a:gd name="T24" fmla="*/ 382 w 385"/>
              <a:gd name="T25" fmla="*/ 97 h 274"/>
              <a:gd name="T26" fmla="*/ 320 w 385"/>
              <a:gd name="T27" fmla="*/ 258 h 274"/>
              <a:gd name="T28" fmla="*/ 37 w 385"/>
              <a:gd name="T29" fmla="*/ 257 h 274"/>
              <a:gd name="T30" fmla="*/ 92 w 385"/>
              <a:gd name="T31" fmla="*/ 108 h 274"/>
              <a:gd name="T32" fmla="*/ 366 w 385"/>
              <a:gd name="T33" fmla="*/ 108 h 274"/>
              <a:gd name="T34" fmla="*/ 320 w 385"/>
              <a:gd name="T35" fmla="*/ 258 h 274"/>
              <a:gd name="T36" fmla="*/ 110 w 385"/>
              <a:gd name="T37" fmla="*/ 16 h 274"/>
              <a:gd name="T38" fmla="*/ 16 w 385"/>
              <a:gd name="T39" fmla="*/ 16 h 274"/>
              <a:gd name="T40" fmla="*/ 16 w 385"/>
              <a:gd name="T41" fmla="*/ 234 h 274"/>
              <a:gd name="T42" fmla="*/ 0 w 385"/>
              <a:gd name="T43" fmla="*/ 234 h 274"/>
              <a:gd name="T44" fmla="*/ 0 w 385"/>
              <a:gd name="T45" fmla="*/ 8 h 274"/>
              <a:gd name="T46" fmla="*/ 8 w 385"/>
              <a:gd name="T47" fmla="*/ 0 h 274"/>
              <a:gd name="T48" fmla="*/ 113 w 385"/>
              <a:gd name="T49" fmla="*/ 0 h 274"/>
              <a:gd name="T50" fmla="*/ 118 w 385"/>
              <a:gd name="T51" fmla="*/ 2 h 274"/>
              <a:gd name="T52" fmla="*/ 138 w 385"/>
              <a:gd name="T53" fmla="*/ 20 h 274"/>
              <a:gd name="T54" fmla="*/ 308 w 385"/>
              <a:gd name="T55" fmla="*/ 20 h 274"/>
              <a:gd name="T56" fmla="*/ 308 w 385"/>
              <a:gd name="T57" fmla="*/ 36 h 274"/>
              <a:gd name="T58" fmla="*/ 135 w 385"/>
              <a:gd name="T59" fmla="*/ 36 h 274"/>
              <a:gd name="T60" fmla="*/ 130 w 385"/>
              <a:gd name="T61" fmla="*/ 34 h 274"/>
              <a:gd name="T62" fmla="*/ 110 w 385"/>
              <a:gd name="T63" fmla="*/ 16 h 274"/>
              <a:gd name="T64" fmla="*/ 41 w 385"/>
              <a:gd name="T65" fmla="*/ 53 h 274"/>
              <a:gd name="T66" fmla="*/ 335 w 385"/>
              <a:gd name="T67" fmla="*/ 53 h 274"/>
              <a:gd name="T68" fmla="*/ 343 w 385"/>
              <a:gd name="T69" fmla="*/ 61 h 274"/>
              <a:gd name="T70" fmla="*/ 343 w 385"/>
              <a:gd name="T71" fmla="*/ 81 h 274"/>
              <a:gd name="T72" fmla="*/ 327 w 385"/>
              <a:gd name="T73" fmla="*/ 81 h 274"/>
              <a:gd name="T74" fmla="*/ 327 w 385"/>
              <a:gd name="T75" fmla="*/ 69 h 274"/>
              <a:gd name="T76" fmla="*/ 49 w 385"/>
              <a:gd name="T77" fmla="*/ 69 h 274"/>
              <a:gd name="T78" fmla="*/ 49 w 385"/>
              <a:gd name="T79" fmla="*/ 134 h 274"/>
              <a:gd name="T80" fmla="*/ 33 w 385"/>
              <a:gd name="T81" fmla="*/ 134 h 274"/>
              <a:gd name="T82" fmla="*/ 33 w 385"/>
              <a:gd name="T83" fmla="*/ 61 h 274"/>
              <a:gd name="T84" fmla="*/ 41 w 385"/>
              <a:gd name="T85" fmla="*/ 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5" h="274">
                <a:moveTo>
                  <a:pt x="382" y="97"/>
                </a:moveTo>
                <a:cubicBezTo>
                  <a:pt x="380" y="94"/>
                  <a:pt x="376" y="92"/>
                  <a:pt x="373" y="92"/>
                </a:cubicBezTo>
                <a:cubicBezTo>
                  <a:pt x="89" y="92"/>
                  <a:pt x="89" y="92"/>
                  <a:pt x="89" y="92"/>
                </a:cubicBezTo>
                <a:cubicBezTo>
                  <a:pt x="84" y="92"/>
                  <a:pt x="80" y="95"/>
                  <a:pt x="78" y="100"/>
                </a:cubicBezTo>
                <a:cubicBezTo>
                  <a:pt x="20" y="257"/>
                  <a:pt x="20" y="257"/>
                  <a:pt x="20" y="257"/>
                </a:cubicBezTo>
                <a:cubicBezTo>
                  <a:pt x="20" y="257"/>
                  <a:pt x="20" y="257"/>
                  <a:pt x="20" y="257"/>
                </a:cubicBezTo>
                <a:cubicBezTo>
                  <a:pt x="19" y="261"/>
                  <a:pt x="19" y="265"/>
                  <a:pt x="22" y="268"/>
                </a:cubicBezTo>
                <a:cubicBezTo>
                  <a:pt x="24" y="271"/>
                  <a:pt x="27" y="273"/>
                  <a:pt x="31" y="273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9" y="274"/>
                  <a:pt x="333" y="271"/>
                  <a:pt x="334" y="266"/>
                </a:cubicBezTo>
                <a:cubicBezTo>
                  <a:pt x="384" y="107"/>
                  <a:pt x="384" y="107"/>
                  <a:pt x="384" y="107"/>
                </a:cubicBezTo>
                <a:cubicBezTo>
                  <a:pt x="385" y="104"/>
                  <a:pt x="384" y="100"/>
                  <a:pt x="382" y="97"/>
                </a:cubicBezTo>
                <a:close/>
                <a:moveTo>
                  <a:pt x="320" y="258"/>
                </a:moveTo>
                <a:cubicBezTo>
                  <a:pt x="37" y="257"/>
                  <a:pt x="37" y="257"/>
                  <a:pt x="37" y="257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366" y="108"/>
                  <a:pt x="366" y="108"/>
                  <a:pt x="366" y="108"/>
                </a:cubicBezTo>
                <a:lnTo>
                  <a:pt x="320" y="258"/>
                </a:lnTo>
                <a:close/>
                <a:moveTo>
                  <a:pt x="110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5" y="0"/>
                  <a:pt x="117" y="0"/>
                  <a:pt x="118" y="2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308" y="20"/>
                  <a:pt x="308" y="20"/>
                  <a:pt x="308" y="20"/>
                </a:cubicBezTo>
                <a:cubicBezTo>
                  <a:pt x="308" y="36"/>
                  <a:pt x="308" y="36"/>
                  <a:pt x="308" y="36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4" y="36"/>
                  <a:pt x="132" y="35"/>
                  <a:pt x="130" y="34"/>
                </a:cubicBezTo>
                <a:lnTo>
                  <a:pt x="110" y="16"/>
                </a:lnTo>
                <a:close/>
                <a:moveTo>
                  <a:pt x="41" y="53"/>
                </a:moveTo>
                <a:cubicBezTo>
                  <a:pt x="335" y="53"/>
                  <a:pt x="335" y="53"/>
                  <a:pt x="335" y="53"/>
                </a:cubicBezTo>
                <a:cubicBezTo>
                  <a:pt x="339" y="53"/>
                  <a:pt x="343" y="57"/>
                  <a:pt x="343" y="61"/>
                </a:cubicBezTo>
                <a:cubicBezTo>
                  <a:pt x="343" y="81"/>
                  <a:pt x="343" y="81"/>
                  <a:pt x="343" y="81"/>
                </a:cubicBezTo>
                <a:cubicBezTo>
                  <a:pt x="327" y="81"/>
                  <a:pt x="327" y="81"/>
                  <a:pt x="327" y="81"/>
                </a:cubicBezTo>
                <a:cubicBezTo>
                  <a:pt x="327" y="69"/>
                  <a:pt x="327" y="69"/>
                  <a:pt x="327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57"/>
                  <a:pt x="37" y="53"/>
                  <a:pt x="41" y="53"/>
                </a:cubicBezTo>
                <a:close/>
              </a:path>
            </a:pathLst>
          </a:custGeom>
          <a:solidFill>
            <a:srgbClr val="0000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75BC7-95AE-40F2-ACB2-220C1107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31" y="5326875"/>
            <a:ext cx="938856" cy="9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416;p39">
            <a:extLst>
              <a:ext uri="{FF2B5EF4-FFF2-40B4-BE49-F238E27FC236}">
                <a16:creationId xmlns:a16="http://schemas.microsoft.com/office/drawing/2014/main" id="{5FC431EC-546B-4CD1-B37E-B3A99227F1DC}"/>
              </a:ext>
            </a:extLst>
          </p:cNvPr>
          <p:cNvSpPr txBox="1"/>
          <p:nvPr/>
        </p:nvSpPr>
        <p:spPr>
          <a:xfrm>
            <a:off x="8108807" y="6269926"/>
            <a:ext cx="2889311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400" u="sng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https://zoom.us/j/297282383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Every Tuesday @ 12.30pm EST</a:t>
            </a:r>
          </a:p>
        </p:txBody>
      </p:sp>
    </p:spTree>
    <p:extLst>
      <p:ext uri="{BB962C8B-B14F-4D97-AF65-F5344CB8AC3E}">
        <p14:creationId xmlns:p14="http://schemas.microsoft.com/office/powerpoint/2010/main" val="119859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</a:p>
        </p:txBody>
      </p:sp>
      <p:pic>
        <p:nvPicPr>
          <p:cNvPr id="5" name="Picture 4" descr="A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F88B41BB-B369-453C-9F07-9E9A0AE7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634"/>
            <a:ext cx="2654174" cy="2397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61369-DDC6-413C-B619-0E4E6928F954}"/>
              </a:ext>
            </a:extLst>
          </p:cNvPr>
          <p:cNvSpPr txBox="1"/>
          <p:nvPr/>
        </p:nvSpPr>
        <p:spPr>
          <a:xfrm>
            <a:off x="362916" y="3975651"/>
            <a:ext cx="5236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SIG-Windows Co-Chair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Director of PM, VMware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@m2 on K8s Slack</a:t>
            </a:r>
          </a:p>
        </p:txBody>
      </p:sp>
    </p:spTree>
    <p:extLst>
      <p:ext uri="{BB962C8B-B14F-4D97-AF65-F5344CB8AC3E}">
        <p14:creationId xmlns:p14="http://schemas.microsoft.com/office/powerpoint/2010/main" val="36260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3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 today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Update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 Update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Roadmap</a:t>
            </a:r>
          </a:p>
        </p:txBody>
      </p:sp>
    </p:spTree>
    <p:extLst>
      <p:ext uri="{BB962C8B-B14F-4D97-AF65-F5344CB8AC3E}">
        <p14:creationId xmlns:p14="http://schemas.microsoft.com/office/powerpoint/2010/main" val="9829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deploy Windows on K8s?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B4F6C-CC0B-456D-8196-40DB06E71A28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​Make Kubernetes truly ubiquitous and continue its lead as the top container orchestration platform, supporting all popular programming frameworks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​Operational efficiencies by leveraging existing investments in cloud native tools/solutions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​Knowledge/Training on Kubernetes is transferable to Windows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​Scalable self-service container platform now available for Windows ecosystem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​Windows developers can take advantage of cloud native tools to build and deploy distributed applications faster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​Retain the benefits of application availability while decreasing costs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Containerize existing .NET apps to eliminate old HW or underutilized servers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Streamline migration from end-of-support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018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to Consider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B4F6C-CC0B-456D-8196-40DB06E71A28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the documentation!</a:t>
            </a:r>
          </a:p>
          <a:p>
            <a:pPr lvl="1"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Enforce Host\Guest compatibility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kernel major version should match (for now) – use versioned tags, not latest!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on Windows Server 2019 = must run on Windows Server 2019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NodeSelectors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(windows-build) and Taints/Tolerations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RuntimeClass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defined once per cluster to simplify steering of Linux or Windows pods to the appropriate nodes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Hyper-V isolation coming soon	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Resource Consumption</a:t>
            </a:r>
          </a:p>
          <a:p>
            <a:pPr lvl="1"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higher limits (300Mb min) - need Windows background services per container</a:t>
            </a:r>
          </a:p>
        </p:txBody>
      </p:sp>
    </p:spTree>
    <p:extLst>
      <p:ext uri="{BB962C8B-B14F-4D97-AF65-F5344CB8AC3E}">
        <p14:creationId xmlns:p14="http://schemas.microsoft.com/office/powerpoint/2010/main" val="232758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E6649D-AD68-4FEA-8EA1-D6F2A22D0C15}"/>
              </a:ext>
            </a:extLst>
          </p:cNvPr>
          <p:cNvGraphicFramePr/>
          <p:nvPr/>
        </p:nvGraphicFramePr>
        <p:xfrm>
          <a:off x="0" y="871870"/>
          <a:ext cx="12192000" cy="598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B190FAB-2F9C-4F38-BDF0-D604A19BDD01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3816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Update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5BF267-55D0-45FC-890E-E067E882DC15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50"/>
              </a:spcBef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Use host OS proxy to bypass privileged container limitations</a:t>
            </a:r>
            <a:endParaRPr lang="en-US" sz="23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>
              <a:lnSpc>
                <a:spcPct val="150000"/>
              </a:lnSpc>
              <a:spcBef>
                <a:spcPts val="150"/>
              </a:spcBef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Bulk of the work is in the 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CSI Proxy component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</a:p>
          <a:p>
            <a:pPr marL="457200" lvl="0" indent="-330200">
              <a:lnSpc>
                <a:spcPct val="150000"/>
              </a:lnSpc>
              <a:spcBef>
                <a:spcPts val="150"/>
              </a:spcBef>
              <a:buSzPts val="1600"/>
              <a:buFont typeface="Arial"/>
              <a:buChar char="●"/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API versioning support (based on model for Kubernetes code generators)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ts val="1600"/>
              <a:buFont typeface="Arial"/>
              <a:buChar char="●"/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Versioned API groups to support Disk/Volume/SMB operations</a:t>
            </a:r>
          </a:p>
          <a:p>
            <a:pPr lvl="0">
              <a:lnSpc>
                <a:spcPct val="150000"/>
              </a:lnSpc>
              <a:spcBef>
                <a:spcPts val="150"/>
              </a:spcBef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Enhancements in </a:t>
            </a:r>
            <a:r>
              <a:rPr lang="en-US" sz="23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kubelet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CSI node driver registrar &amp; support for direct win32 API and IOCTL calls in </a:t>
            </a:r>
            <a:r>
              <a:rPr lang="en-US" sz="23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csi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-proxy using go-bindings</a:t>
            </a:r>
          </a:p>
          <a:p>
            <a:pPr lvl="0">
              <a:lnSpc>
                <a:spcPct val="150000"/>
              </a:lnSpc>
              <a:spcBef>
                <a:spcPts val="150"/>
              </a:spcBef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CSI Proxy beta support includes:</a:t>
            </a:r>
          </a:p>
          <a:p>
            <a:pPr marL="457200" indent="-330200">
              <a:lnSpc>
                <a:spcPct val="150000"/>
              </a:lnSpc>
              <a:spcBef>
                <a:spcPts val="150"/>
              </a:spcBef>
              <a:buSzPts val="1600"/>
              <a:buFont typeface="Arial"/>
              <a:buChar char="●"/>
            </a:pPr>
            <a:r>
              <a:rPr lang="en-US" sz="23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AzureDisk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CSI Driver</a:t>
            </a:r>
          </a:p>
          <a:p>
            <a:pPr marL="457200" lvl="0" indent="-330200">
              <a:lnSpc>
                <a:spcPct val="150000"/>
              </a:lnSpc>
              <a:spcBef>
                <a:spcPts val="150"/>
              </a:spcBef>
              <a:buSzPts val="1600"/>
              <a:buFont typeface="Arial"/>
              <a:buChar char="●"/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GCE PD CSI Driver</a:t>
            </a:r>
          </a:p>
          <a:p>
            <a:pPr lvl="0">
              <a:lnSpc>
                <a:spcPct val="150000"/>
              </a:lnSpc>
              <a:spcBef>
                <a:spcPts val="150"/>
              </a:spcBef>
            </a:pP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What’s next? Full CI/CD and additional CSI providers (vSphere, AWS, </a:t>
            </a:r>
            <a:r>
              <a:rPr lang="en-US" sz="23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etc</a:t>
            </a:r>
            <a:r>
              <a:rPr lang="en-US" sz="23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24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 idx="4294967295"/>
          </p:nvPr>
        </p:nvSpPr>
        <p:spPr>
          <a:xfrm>
            <a:off x="0" y="186967"/>
            <a:ext cx="1177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K8s 1.17 CSI Node Plugin Support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536400" y="4452633"/>
            <a:ext cx="9119200" cy="1412400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Windows Host OS</a:t>
            </a:r>
            <a:endParaRPr sz="2400"/>
          </a:p>
        </p:txBody>
      </p:sp>
      <p:sp>
        <p:nvSpPr>
          <p:cNvPr id="147" name="Google Shape;147;p22"/>
          <p:cNvSpPr/>
          <p:nvPr/>
        </p:nvSpPr>
        <p:spPr>
          <a:xfrm>
            <a:off x="3375851" y="1776233"/>
            <a:ext cx="1427200" cy="267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kubelet</a:t>
            </a:r>
            <a:endParaRPr sz="2400" b="1"/>
          </a:p>
          <a:p>
            <a:pPr algn="ctr"/>
            <a:r>
              <a:rPr lang="en" sz="2400" b="1"/>
              <a:t>.exe</a:t>
            </a:r>
            <a:endParaRPr sz="2400" b="1"/>
          </a:p>
        </p:txBody>
      </p:sp>
      <p:sp>
        <p:nvSpPr>
          <p:cNvPr id="148" name="Google Shape;148;p22"/>
          <p:cNvSpPr/>
          <p:nvPr/>
        </p:nvSpPr>
        <p:spPr>
          <a:xfrm>
            <a:off x="1851117" y="1776233"/>
            <a:ext cx="1427200" cy="2676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dockerd</a:t>
            </a:r>
            <a:endParaRPr sz="2400" b="1"/>
          </a:p>
          <a:p>
            <a:pPr algn="ctr"/>
            <a:r>
              <a:rPr lang="en" sz="2400" b="1"/>
              <a:t>.exe</a:t>
            </a:r>
            <a:endParaRPr sz="2400" b="1"/>
          </a:p>
        </p:txBody>
      </p:sp>
      <p:sp>
        <p:nvSpPr>
          <p:cNvPr id="149" name="Google Shape;149;p22"/>
          <p:cNvSpPr/>
          <p:nvPr/>
        </p:nvSpPr>
        <p:spPr>
          <a:xfrm>
            <a:off x="8699484" y="2100200"/>
            <a:ext cx="16852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Windows container</a:t>
            </a:r>
            <a:endParaRPr sz="2400"/>
          </a:p>
        </p:txBody>
      </p:sp>
      <p:sp>
        <p:nvSpPr>
          <p:cNvPr id="150" name="Google Shape;150;p22"/>
          <p:cNvSpPr/>
          <p:nvPr/>
        </p:nvSpPr>
        <p:spPr>
          <a:xfrm>
            <a:off x="8445484" y="2309767"/>
            <a:ext cx="16852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Windows container</a:t>
            </a:r>
            <a:endParaRPr sz="2400"/>
          </a:p>
        </p:txBody>
      </p:sp>
      <p:sp>
        <p:nvSpPr>
          <p:cNvPr id="151" name="Google Shape;151;p22"/>
          <p:cNvSpPr/>
          <p:nvPr/>
        </p:nvSpPr>
        <p:spPr>
          <a:xfrm>
            <a:off x="8197851" y="2512967"/>
            <a:ext cx="16852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Windows container</a:t>
            </a:r>
            <a:endParaRPr sz="2400"/>
          </a:p>
        </p:txBody>
      </p:sp>
      <p:sp>
        <p:nvSpPr>
          <p:cNvPr id="152" name="Google Shape;152;p22"/>
          <p:cNvSpPr/>
          <p:nvPr/>
        </p:nvSpPr>
        <p:spPr>
          <a:xfrm>
            <a:off x="7924784" y="2716267"/>
            <a:ext cx="16852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/>
              <a:t>Windows Pod</a:t>
            </a:r>
            <a:endParaRPr sz="1333"/>
          </a:p>
        </p:txBody>
      </p:sp>
      <p:sp>
        <p:nvSpPr>
          <p:cNvPr id="153" name="Google Shape;153;p22"/>
          <p:cNvSpPr/>
          <p:nvPr/>
        </p:nvSpPr>
        <p:spPr>
          <a:xfrm>
            <a:off x="4885799" y="5011700"/>
            <a:ext cx="2420400" cy="495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/>
          </a:p>
        </p:txBody>
      </p:sp>
      <p:sp>
        <p:nvSpPr>
          <p:cNvPr id="154" name="Google Shape;154;p22"/>
          <p:cNvSpPr/>
          <p:nvPr/>
        </p:nvSpPr>
        <p:spPr>
          <a:xfrm>
            <a:off x="8042917" y="3663033"/>
            <a:ext cx="1427200" cy="315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container</a:t>
            </a:r>
            <a:endParaRPr sz="1333"/>
          </a:p>
        </p:txBody>
      </p:sp>
      <p:sp>
        <p:nvSpPr>
          <p:cNvPr id="155" name="Google Shape;155;p22"/>
          <p:cNvSpPr/>
          <p:nvPr/>
        </p:nvSpPr>
        <p:spPr>
          <a:xfrm>
            <a:off x="8042917" y="3264867"/>
            <a:ext cx="1427200" cy="315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container</a:t>
            </a:r>
            <a:endParaRPr sz="1333"/>
          </a:p>
        </p:txBody>
      </p:sp>
      <p:sp>
        <p:nvSpPr>
          <p:cNvPr id="156" name="Google Shape;156;p22"/>
          <p:cNvSpPr/>
          <p:nvPr/>
        </p:nvSpPr>
        <p:spPr>
          <a:xfrm>
            <a:off x="4805632" y="5070167"/>
            <a:ext cx="2420400" cy="495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/>
          </a:p>
        </p:txBody>
      </p:sp>
      <p:sp>
        <p:nvSpPr>
          <p:cNvPr id="157" name="Google Shape;157;p22"/>
          <p:cNvSpPr/>
          <p:nvPr/>
        </p:nvSpPr>
        <p:spPr>
          <a:xfrm>
            <a:off x="4702932" y="5132633"/>
            <a:ext cx="2420400" cy="4956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800" b="1"/>
          </a:p>
        </p:txBody>
      </p:sp>
      <p:cxnSp>
        <p:nvCxnSpPr>
          <p:cNvPr id="158" name="Google Shape;158;p22"/>
          <p:cNvCxnSpPr>
            <a:stCxn id="159" idx="2"/>
            <a:endCxn id="157" idx="1"/>
          </p:cNvCxnSpPr>
          <p:nvPr/>
        </p:nvCxnSpPr>
        <p:spPr>
          <a:xfrm rot="5400000">
            <a:off x="4793500" y="4383767"/>
            <a:ext cx="906000" cy="1087200"/>
          </a:xfrm>
          <a:prstGeom prst="bentConnector4">
            <a:avLst>
              <a:gd name="adj1" fmla="val 36328"/>
              <a:gd name="adj2" fmla="val 129201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4831033" y="5219300"/>
            <a:ext cx="2146400" cy="315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FFFFFF"/>
                </a:solidFill>
              </a:rPr>
              <a:t>\\?\Volume{UUID}</a:t>
            </a:r>
            <a:endParaRPr sz="1333" b="1">
              <a:solidFill>
                <a:srgbClr val="FFFFFF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7641333" y="5001233"/>
            <a:ext cx="2197200" cy="3152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2"/>
          <p:cNvSpPr/>
          <p:nvPr/>
        </p:nvSpPr>
        <p:spPr>
          <a:xfrm>
            <a:off x="7561533" y="5070167"/>
            <a:ext cx="2197200" cy="3152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22"/>
          <p:cNvSpPr txBox="1"/>
          <p:nvPr/>
        </p:nvSpPr>
        <p:spPr>
          <a:xfrm>
            <a:off x="4805633" y="5534500"/>
            <a:ext cx="21972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0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7489067" y="5132633"/>
            <a:ext cx="2197200" cy="3152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FFFFFF"/>
                </a:solidFill>
              </a:rPr>
              <a:t>\\?\UNC\Server\Share</a:t>
            </a:r>
            <a:endParaRPr sz="2400"/>
          </a:p>
        </p:txBody>
      </p:sp>
      <p:sp>
        <p:nvSpPr>
          <p:cNvPr id="165" name="Google Shape;165;p22"/>
          <p:cNvSpPr txBox="1"/>
          <p:nvPr/>
        </p:nvSpPr>
        <p:spPr>
          <a:xfrm>
            <a:off x="7561533" y="5337200"/>
            <a:ext cx="21972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067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2"/>
          <p:cNvCxnSpPr>
            <a:stCxn id="159" idx="2"/>
            <a:endCxn id="164" idx="0"/>
          </p:cNvCxnSpPr>
          <p:nvPr/>
        </p:nvCxnSpPr>
        <p:spPr>
          <a:xfrm rot="-5400000" flipH="1">
            <a:off x="6859700" y="3404767"/>
            <a:ext cx="658400" cy="2797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2"/>
          <p:cNvCxnSpPr>
            <a:stCxn id="154" idx="3"/>
            <a:endCxn id="163" idx="1"/>
          </p:cNvCxnSpPr>
          <p:nvPr/>
        </p:nvCxnSpPr>
        <p:spPr>
          <a:xfrm flipH="1">
            <a:off x="4805717" y="3820633"/>
            <a:ext cx="4664400" cy="1764800"/>
          </a:xfrm>
          <a:prstGeom prst="bentConnector5">
            <a:avLst>
              <a:gd name="adj1" fmla="val -6807"/>
              <a:gd name="adj2" fmla="val 53022"/>
              <a:gd name="adj3" fmla="val 106809"/>
            </a:avLst>
          </a:prstGeom>
          <a:noFill/>
          <a:ln w="19050" cap="flat" cmpd="sng">
            <a:solidFill>
              <a:srgbClr val="999999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22"/>
          <p:cNvCxnSpPr>
            <a:stCxn id="155" idx="3"/>
            <a:endCxn id="165" idx="3"/>
          </p:cNvCxnSpPr>
          <p:nvPr/>
        </p:nvCxnSpPr>
        <p:spPr>
          <a:xfrm>
            <a:off x="9470117" y="3422467"/>
            <a:ext cx="288800" cy="1965600"/>
          </a:xfrm>
          <a:prstGeom prst="bentConnector3">
            <a:avLst>
              <a:gd name="adj1" fmla="val 209874"/>
            </a:avLst>
          </a:prstGeom>
          <a:noFill/>
          <a:ln w="19050" cap="flat" cmpd="sng">
            <a:solidFill>
              <a:srgbClr val="999999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4947484" y="1776233"/>
            <a:ext cx="16852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/>
              <a:t>CSI Node Pod</a:t>
            </a:r>
            <a:endParaRPr sz="1333"/>
          </a:p>
        </p:txBody>
      </p:sp>
      <p:sp>
        <p:nvSpPr>
          <p:cNvPr id="170" name="Google Shape;170;p22"/>
          <p:cNvSpPr/>
          <p:nvPr/>
        </p:nvSpPr>
        <p:spPr>
          <a:xfrm>
            <a:off x="5024500" y="2716267"/>
            <a:ext cx="1531200" cy="315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CSI Node Plugin</a:t>
            </a:r>
            <a:endParaRPr sz="1333"/>
          </a:p>
        </p:txBody>
      </p:sp>
      <p:sp>
        <p:nvSpPr>
          <p:cNvPr id="171" name="Google Shape;171;p22"/>
          <p:cNvSpPr/>
          <p:nvPr/>
        </p:nvSpPr>
        <p:spPr>
          <a:xfrm>
            <a:off x="5024500" y="2253500"/>
            <a:ext cx="1531200" cy="412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CSI Node Driver Registrar</a:t>
            </a:r>
            <a:endParaRPr sz="1333"/>
          </a:p>
        </p:txBody>
      </p:sp>
      <p:sp>
        <p:nvSpPr>
          <p:cNvPr id="159" name="Google Shape;159;p22"/>
          <p:cNvSpPr/>
          <p:nvPr/>
        </p:nvSpPr>
        <p:spPr>
          <a:xfrm>
            <a:off x="5076500" y="3725967"/>
            <a:ext cx="1427200" cy="748400"/>
          </a:xfrm>
          <a:prstGeom prst="rect">
            <a:avLst/>
          </a:prstGeom>
          <a:solidFill>
            <a:srgbClr val="0B5394"/>
          </a:solidFill>
          <a:ln w="381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</a:rPr>
              <a:t>csi-proxy</a:t>
            </a:r>
            <a:endParaRPr sz="2400" b="1">
              <a:solidFill>
                <a:srgbClr val="FFFFFF"/>
              </a:solidFill>
            </a:endParaRPr>
          </a:p>
          <a:p>
            <a:pPr algn="ctr"/>
            <a:r>
              <a:rPr lang="en" sz="2400" b="1">
                <a:solidFill>
                  <a:srgbClr val="FFFFFF"/>
                </a:solidFill>
              </a:rPr>
              <a:t>.exe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rot="-5400000">
            <a:off x="5464049" y="3297151"/>
            <a:ext cx="1600400" cy="765600"/>
          </a:xfrm>
          <a:prstGeom prst="bentConnector3">
            <a:avLst>
              <a:gd name="adj1" fmla="val -1361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3" name="Google Shape;173;p22"/>
          <p:cNvSpPr txBox="1"/>
          <p:nvPr/>
        </p:nvSpPr>
        <p:spPr>
          <a:xfrm rot="-5400000">
            <a:off x="5775284" y="3303867"/>
            <a:ext cx="1952000" cy="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latin typeface="Calibri"/>
                <a:ea typeface="Calibri"/>
                <a:cs typeface="Calibri"/>
                <a:sym typeface="Calibri"/>
              </a:rPr>
              <a:t>\\.\pipe\csi-api-version</a:t>
            </a:r>
            <a:endParaRPr sz="10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716900" y="5534433"/>
            <a:ext cx="21464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SCSI/IDE/iSCSI/FC LUNs</a:t>
            </a:r>
            <a:endParaRPr sz="10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514467" y="5388067"/>
            <a:ext cx="21464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SMB Volumes</a:t>
            </a:r>
            <a:endParaRPr sz="10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E32E299-7C16-4A3E-BB90-B190C37B695C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Arial"/>
                <a:cs typeface="Arial"/>
              </a:rPr>
              <a:t>containerd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Today’s benefits: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Align with direction of K8s community and active investments	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Optimized and maintained by the Community (including Windows OS team)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Future benefits: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Hyper-V isolation / Secure multi-tenancy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 panose="020F03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GMSA support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82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7983</TotalTime>
  <Words>966</Words>
  <Application>Microsoft Office PowerPoint</Application>
  <PresentationFormat>Widescreen</PresentationFormat>
  <Paragraphs>185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K8s 1.17 CSI Node Plugin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Michael Michael</cp:lastModifiedBy>
  <cp:revision>2</cp:revision>
  <dcterms:created xsi:type="dcterms:W3CDTF">2020-06-01T17:37:55Z</dcterms:created>
  <dcterms:modified xsi:type="dcterms:W3CDTF">2020-07-28T19:15:17Z</dcterms:modified>
</cp:coreProperties>
</file>