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Avenir Next For Intui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gc71rrTvzxT9UtIhjY30WTQJvQ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venirNextForIntuit-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venirNextForIntuit-italic.fntdata"/><Relationship Id="rId25" Type="http://schemas.openxmlformats.org/officeDocument/2006/relationships/font" Target="fonts/AvenirNextForIntuit-bold.fntdata"/><Relationship Id="rId28" Type="http://customschemas.google.com/relationships/presentationmetadata" Target="metadata"/><Relationship Id="rId27" Type="http://schemas.openxmlformats.org/officeDocument/2006/relationships/font" Target="fonts/AvenirNextForIntui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8cfc6d1af8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8cfc6d1af8_0_2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400">
                <a:latin typeface="Arial"/>
                <a:ea typeface="Arial"/>
                <a:cs typeface="Arial"/>
                <a:sym typeface="Arial"/>
              </a:rPr>
              <a:t>Let’s see a brief overview of the components involved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400">
                <a:latin typeface="Arial"/>
                <a:ea typeface="Arial"/>
                <a:cs typeface="Arial"/>
                <a:sym typeface="Arial"/>
              </a:rPr>
              <a:t>On application end </a:t>
            </a:r>
            <a:r>
              <a:rPr lang="en-US" sz="1400">
                <a:latin typeface="Arial"/>
                <a:ea typeface="Arial"/>
                <a:cs typeface="Arial"/>
                <a:sym typeface="Arial"/>
              </a:rPr>
              <a:t>: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400">
                <a:latin typeface="Arial"/>
                <a:ea typeface="Arial"/>
                <a:cs typeface="Arial"/>
                <a:sym typeface="Arial"/>
              </a:rPr>
              <a:t>The process involves generation of spans from each application. This can be done by instrumenting an application.</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400">
                <a:latin typeface="Arial"/>
                <a:ea typeface="Arial"/>
                <a:cs typeface="Arial"/>
                <a:sym typeface="Arial"/>
              </a:rPr>
              <a:t>The request reaches the first application, this is where the </a:t>
            </a:r>
            <a:r>
              <a:rPr b="1" lang="en-US" sz="1400">
                <a:latin typeface="Arial"/>
                <a:ea typeface="Arial"/>
                <a:cs typeface="Arial"/>
                <a:sym typeface="Arial"/>
              </a:rPr>
              <a:t>server span</a:t>
            </a:r>
            <a:r>
              <a:rPr lang="en-US" sz="1400">
                <a:latin typeface="Arial"/>
                <a:ea typeface="Arial"/>
                <a:cs typeface="Arial"/>
                <a:sym typeface="Arial"/>
              </a:rPr>
              <a:t> is generated.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400">
                <a:latin typeface="Arial"/>
                <a:ea typeface="Arial"/>
                <a:cs typeface="Arial"/>
                <a:sym typeface="Arial"/>
              </a:rPr>
              <a:t>This triggers another request to the Allocation service, leading to generation of another server span. And similar for the next application.</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400">
                <a:latin typeface="Arial"/>
                <a:ea typeface="Arial"/>
                <a:cs typeface="Arial"/>
                <a:sym typeface="Arial"/>
              </a:rPr>
              <a:t>Now, when the response is returned, a client span is generated in allocation Service. And similar for the first service - order.</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400">
                <a:latin typeface="Arial"/>
                <a:ea typeface="Arial"/>
                <a:cs typeface="Arial"/>
                <a:sym typeface="Arial"/>
              </a:rPr>
              <a:t>All the spans ultimately land up in the trace store.</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400">
                <a:latin typeface="Arial"/>
                <a:ea typeface="Arial"/>
                <a:cs typeface="Arial"/>
                <a:sym typeface="Arial"/>
              </a:rPr>
              <a:t>At the bottom, there’s an OpenTelemetry collector -- which can accept spans in Zipkin, Jaeger &amp; other formats and transform to another format as required.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400">
                <a:latin typeface="Arial"/>
                <a:ea typeface="Arial"/>
                <a:cs typeface="Arial"/>
                <a:sym typeface="Arial"/>
              </a:rPr>
              <a:t>This sends Jaeger - an Open Source Solution by Uber</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400">
                <a:latin typeface="Arial"/>
                <a:ea typeface="Arial"/>
                <a:cs typeface="Arial"/>
                <a:sym typeface="Arial"/>
              </a:rPr>
              <a:t>OpenTelemetry Collector sends spans to Jaeger collector, which ultimately sends it to a data store. </a:t>
            </a:r>
            <a:endParaRPr/>
          </a:p>
        </p:txBody>
      </p:sp>
      <p:sp>
        <p:nvSpPr>
          <p:cNvPr id="1355" name="Google Shape;1355;g8cfc6d1af8_0_2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86a6b3a141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86a6b3a141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6" name="Google Shape;1396;g86a6b3a141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g86a6b3a141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86a6b3a141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3" name="Google Shape;1403;g86a6b3a141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8cfc6d1af8_0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0" name="Google Shape;1410;g8cfc6d1af8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8cfc6d1af8_0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0" name="Google Shape;1480;g8cfc6d1af8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g86a6b3a141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86a6b3a141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6" name="Google Shape;1486;g86a6b3a141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8cfc6d1af8_0_17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8cfc6d1af8_0_17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3" name="Google Shape;1493;g8cfc6d1af8_0_17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g8cfc6d1af8_0_1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0" name="Google Shape;1500;g8cfc6d1af8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86a6b3a141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86a6b3a141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9" name="Google Shape;1509;g86a6b3a141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5" name="Google Shape;151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6" name="Google Shape;151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f3fe0664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 name="Google Shape;95;g6f3fe0664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6f3fe0664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cfc6d1af8_0_4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8cfc6d1af8_0_4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8d2e9b9e25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a:solidFill>
                  <a:srgbClr val="F0F0F0"/>
                </a:solidFill>
                <a:highlight>
                  <a:srgbClr val="000000"/>
                </a:highlight>
                <a:latin typeface="Arial"/>
                <a:ea typeface="Arial"/>
                <a:cs typeface="Arial"/>
                <a:sym typeface="Arial"/>
              </a:rPr>
              <a:t>Problem </a:t>
            </a:r>
            <a:r>
              <a:rPr lang="en-US">
                <a:solidFill>
                  <a:srgbClr val="F0F0F0"/>
                </a:solidFill>
                <a:highlight>
                  <a:srgbClr val="000000"/>
                </a:highlight>
                <a:latin typeface="Arial"/>
                <a:ea typeface="Arial"/>
                <a:cs typeface="Arial"/>
                <a:sym typeface="Arial"/>
              </a:rPr>
              <a:t>– Legacy One Intuit Tracing library didn’t follow any open standard; impossible to move 100s of services to adopt opentracing library</a:t>
            </a:r>
            <a:endParaRPr>
              <a:solidFill>
                <a:srgbClr val="F0F0F0"/>
              </a:solidFill>
              <a:highlight>
                <a:srgbClr val="000000"/>
              </a:highlight>
              <a:latin typeface="Arial"/>
              <a:ea typeface="Arial"/>
              <a:cs typeface="Arial"/>
              <a:sym typeface="Arial"/>
            </a:endParaRPr>
          </a:p>
          <a:p>
            <a:pPr indent="0" lvl="0" marL="0" rtl="0" algn="l">
              <a:lnSpc>
                <a:spcPct val="90000"/>
              </a:lnSpc>
              <a:spcBef>
                <a:spcPts val="0"/>
              </a:spcBef>
              <a:spcAft>
                <a:spcPts val="0"/>
              </a:spcAft>
              <a:buNone/>
            </a:pPr>
            <a:r>
              <a:rPr b="1" lang="en-US">
                <a:solidFill>
                  <a:srgbClr val="F0F0F0"/>
                </a:solidFill>
                <a:highlight>
                  <a:srgbClr val="000000"/>
                </a:highlight>
                <a:latin typeface="Arial"/>
                <a:ea typeface="Arial"/>
                <a:cs typeface="Arial"/>
                <a:sym typeface="Arial"/>
              </a:rPr>
              <a:t>Solution</a:t>
            </a:r>
            <a:r>
              <a:rPr lang="en-US">
                <a:solidFill>
                  <a:srgbClr val="F0F0F0"/>
                </a:solidFill>
                <a:highlight>
                  <a:srgbClr val="000000"/>
                </a:highlight>
                <a:latin typeface="Arial"/>
                <a:ea typeface="Arial"/>
                <a:cs typeface="Arial"/>
                <a:sym typeface="Arial"/>
              </a:rPr>
              <a:t> – Created a new version of library (backward compatible) adhering to opentracing specs</a:t>
            </a:r>
            <a:endParaRPr>
              <a:solidFill>
                <a:srgbClr val="F0F0F0"/>
              </a:solidFill>
              <a:highlight>
                <a:srgbClr val="000000"/>
              </a:highlight>
              <a:latin typeface="Arial"/>
              <a:ea typeface="Arial"/>
              <a:cs typeface="Arial"/>
              <a:sym typeface="Arial"/>
            </a:endParaRPr>
          </a:p>
          <a:p>
            <a:pPr indent="0" lvl="0" marL="0" rtl="0" algn="l">
              <a:lnSpc>
                <a:spcPct val="90000"/>
              </a:lnSpc>
              <a:spcBef>
                <a:spcPts val="0"/>
              </a:spcBef>
              <a:spcAft>
                <a:spcPts val="0"/>
              </a:spcAft>
              <a:buClr>
                <a:schemeClr val="dk1"/>
              </a:buClr>
              <a:buSzPts val="1100"/>
              <a:buFont typeface="Arial"/>
              <a:buNone/>
            </a:pPr>
            <a:r>
              <a:rPr b="1" lang="en-US">
                <a:solidFill>
                  <a:srgbClr val="F0F0F0"/>
                </a:solidFill>
                <a:highlight>
                  <a:srgbClr val="000000"/>
                </a:highlight>
                <a:latin typeface="Arial"/>
                <a:ea typeface="Arial"/>
                <a:cs typeface="Arial"/>
                <a:sym typeface="Arial"/>
              </a:rPr>
              <a:t>Benefit</a:t>
            </a:r>
            <a:r>
              <a:rPr lang="en-US">
                <a:solidFill>
                  <a:srgbClr val="F0F0F0"/>
                </a:solidFill>
                <a:highlight>
                  <a:srgbClr val="000000"/>
                </a:highlight>
                <a:latin typeface="Arial"/>
                <a:ea typeface="Arial"/>
                <a:cs typeface="Arial"/>
                <a:sym typeface="Arial"/>
              </a:rPr>
              <a:t> – Immediate conversion to opentracing for 100s of services by simply flipping the version number</a:t>
            </a:r>
            <a:endParaRPr>
              <a:solidFill>
                <a:srgbClr val="F0F0F0"/>
              </a:solidFill>
              <a:highlight>
                <a:srgbClr val="000000"/>
              </a:highlight>
              <a:latin typeface="Arial"/>
              <a:ea typeface="Arial"/>
              <a:cs typeface="Arial"/>
              <a:sym typeface="Arial"/>
            </a:endParaRPr>
          </a:p>
          <a:p>
            <a:pPr indent="0" lvl="0" marL="0" rtl="0" algn="l">
              <a:spcBef>
                <a:spcPts val="0"/>
              </a:spcBef>
              <a:spcAft>
                <a:spcPts val="0"/>
              </a:spcAft>
              <a:buNone/>
            </a:pPr>
            <a:r>
              <a:t/>
            </a:r>
            <a:endParaRPr>
              <a:highlight>
                <a:srgbClr val="000000"/>
              </a:highlight>
              <a:latin typeface="Arial"/>
              <a:ea typeface="Arial"/>
              <a:cs typeface="Arial"/>
              <a:sym typeface="Arial"/>
            </a:endParaRPr>
          </a:p>
        </p:txBody>
      </p:sp>
      <p:sp>
        <p:nvSpPr>
          <p:cNvPr id="1233" name="Google Shape;1233;g8d2e9b9e25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8cfc6d1af8_0_16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450"/>
              <a:t>Let’s look at the role of observability in reducing outage duration.</a:t>
            </a:r>
            <a:endParaRPr sz="1450"/>
          </a:p>
          <a:p>
            <a:pPr indent="0" lvl="0" marL="0" rtl="0" algn="l">
              <a:lnSpc>
                <a:spcPct val="115000"/>
              </a:lnSpc>
              <a:spcBef>
                <a:spcPts val="0"/>
              </a:spcBef>
              <a:spcAft>
                <a:spcPts val="0"/>
              </a:spcAft>
              <a:buClr>
                <a:schemeClr val="dk1"/>
              </a:buClr>
              <a:buSzPts val="1100"/>
              <a:buFont typeface="Arial"/>
              <a:buNone/>
            </a:pPr>
            <a:r>
              <a:rPr lang="en-US" sz="1450"/>
              <a:t>The average time it takes to repair or recover from an incident is called MTTR (Mean time to recover). At Intuit, our goal is to not exceed 22 minutes of downtime in a given month (this is based on our uptime goal of 99.95%) What does it mean? If we have one incident in a month, our goal is to recover within 22 minutes. If we have 2 incidents, our budget cuts down 50% to 11 minutes each so we have very aggressive target for MTTR.</a:t>
            </a:r>
            <a:endParaRPr sz="1450"/>
          </a:p>
          <a:p>
            <a:pPr indent="0" lvl="0" marL="0" rtl="0" algn="l">
              <a:lnSpc>
                <a:spcPct val="115000"/>
              </a:lnSpc>
              <a:spcBef>
                <a:spcPts val="0"/>
              </a:spcBef>
              <a:spcAft>
                <a:spcPts val="0"/>
              </a:spcAft>
              <a:buClr>
                <a:schemeClr val="dk1"/>
              </a:buClr>
              <a:buSzPts val="1100"/>
              <a:buFont typeface="Arial"/>
              <a:buNone/>
            </a:pPr>
            <a:r>
              <a:rPr lang="en-US" sz="1450"/>
              <a:t>The first part of MTTR is the time to detect an incident (MTTD). It’s the time it takes for an incident to be detected ideally by a machine or a human being so it’s all about how quickly you get your first alert.</a:t>
            </a:r>
            <a:endParaRPr sz="1450"/>
          </a:p>
          <a:p>
            <a:pPr indent="0" lvl="0" marL="0" rtl="0" algn="l">
              <a:lnSpc>
                <a:spcPct val="115000"/>
              </a:lnSpc>
              <a:spcBef>
                <a:spcPts val="0"/>
              </a:spcBef>
              <a:spcAft>
                <a:spcPts val="0"/>
              </a:spcAft>
              <a:buClr>
                <a:schemeClr val="dk1"/>
              </a:buClr>
              <a:buSzPts val="1100"/>
              <a:buFont typeface="Arial"/>
              <a:buNone/>
            </a:pPr>
            <a:r>
              <a:rPr lang="en-US" sz="1450"/>
              <a:t>The recovery phase has 3 parts to it.</a:t>
            </a:r>
            <a:endParaRPr sz="1450"/>
          </a:p>
          <a:p>
            <a:pPr indent="0" lvl="0" marL="0" rtl="0" algn="l">
              <a:lnSpc>
                <a:spcPct val="115000"/>
              </a:lnSpc>
              <a:spcBef>
                <a:spcPts val="0"/>
              </a:spcBef>
              <a:spcAft>
                <a:spcPts val="0"/>
              </a:spcAft>
              <a:buClr>
                <a:schemeClr val="dk1"/>
              </a:buClr>
              <a:buSzPts val="1100"/>
              <a:buFont typeface="Arial"/>
              <a:buNone/>
            </a:pPr>
            <a:r>
              <a:rPr lang="en-US" sz="1450"/>
              <a:t>Time to Isolate – It’s the time the team takes to identify the right service and engage the right team. As we live in In a micro service environment with numerous dependencies, we tend to play hot potato game by passing the responsibility to another team until we find the right culprit.</a:t>
            </a:r>
            <a:endParaRPr sz="1450"/>
          </a:p>
          <a:p>
            <a:pPr indent="0" lvl="0" marL="0" rtl="0" algn="l">
              <a:lnSpc>
                <a:spcPct val="115000"/>
              </a:lnSpc>
              <a:spcBef>
                <a:spcPts val="0"/>
              </a:spcBef>
              <a:spcAft>
                <a:spcPts val="0"/>
              </a:spcAft>
              <a:buClr>
                <a:schemeClr val="dk1"/>
              </a:buClr>
              <a:buSzPts val="1100"/>
              <a:buFont typeface="Arial"/>
              <a:buNone/>
            </a:pPr>
            <a:r>
              <a:rPr lang="en-US" sz="1450"/>
              <a:t>After identifying the right service and team, next comes, the MTTS (Mean time to Solution), it is not enough to just find what service is causing the problem but also why it is causing the problem. A recent release deployment or configuration change which could be fixed by a simple roll back. A specific issue happening in only one region that would require region failover or a 3</a:t>
            </a:r>
            <a:r>
              <a:rPr baseline="30000" lang="en-US" sz="2400"/>
              <a:t>rd</a:t>
            </a:r>
            <a:r>
              <a:rPr lang="en-US" sz="1450"/>
              <a:t> party vendor that your system depends on has failed, the only solution here is that you need to pull some contingency. Once you understand the problem and has a solution, the final stage is implementing it.</a:t>
            </a:r>
            <a:endParaRPr sz="1450"/>
          </a:p>
          <a:p>
            <a:pPr indent="0" lvl="0" marL="0" rtl="0" algn="l">
              <a:lnSpc>
                <a:spcPct val="115000"/>
              </a:lnSpc>
              <a:spcBef>
                <a:spcPts val="0"/>
              </a:spcBef>
              <a:spcAft>
                <a:spcPts val="0"/>
              </a:spcAft>
              <a:buClr>
                <a:schemeClr val="dk1"/>
              </a:buClr>
              <a:buSzPts val="1100"/>
              <a:buFont typeface="Arial"/>
              <a:buNone/>
            </a:pPr>
            <a:r>
              <a:rPr lang="en-US" sz="1450"/>
              <a:t>Observability plays a huge role in detection, isolation and solution stages. If you don’t have the right set of tools in these phases, you are looking at very long time for recovery.</a:t>
            </a:r>
            <a:endParaRPr sz="1450"/>
          </a:p>
          <a:p>
            <a:pPr indent="0" lvl="0" marL="0" rtl="0" algn="l">
              <a:lnSpc>
                <a:spcPct val="115000"/>
              </a:lnSpc>
              <a:spcBef>
                <a:spcPts val="0"/>
              </a:spcBef>
              <a:spcAft>
                <a:spcPts val="0"/>
              </a:spcAft>
              <a:buClr>
                <a:schemeClr val="dk1"/>
              </a:buClr>
              <a:buSzPts val="1100"/>
              <a:buFont typeface="Arial"/>
              <a:buNone/>
            </a:pPr>
            <a:r>
              <a:rPr lang="en-US" sz="1450"/>
              <a:t>Today we will see how Intuit has been using various AWS services to build various capabilities as part of Observability Platform.</a:t>
            </a:r>
            <a:endParaRPr sz="1450"/>
          </a:p>
          <a:p>
            <a:pPr indent="0" lvl="0" marL="0" rtl="0" algn="l">
              <a:spcBef>
                <a:spcPts val="0"/>
              </a:spcBef>
              <a:spcAft>
                <a:spcPts val="0"/>
              </a:spcAft>
              <a:buNone/>
            </a:pPr>
            <a:r>
              <a:t/>
            </a:r>
            <a:endParaRPr/>
          </a:p>
        </p:txBody>
      </p:sp>
      <p:sp>
        <p:nvSpPr>
          <p:cNvPr id="1241" name="Google Shape;1241;g8cfc6d1af8_0_16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8cfc6d1af8_0_1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00"/>
              <a:buFont typeface="Arial"/>
              <a:buNone/>
            </a:pPr>
            <a:r>
              <a:rPr lang="en-US" sz="2000">
                <a:latin typeface="Avenir Next For Intuit"/>
                <a:ea typeface="Avenir Next For Intuit"/>
                <a:cs typeface="Avenir Next For Intuit"/>
                <a:sym typeface="Avenir Next For Intuit"/>
              </a:rPr>
              <a:t>Distributed tracing is a method used to profile and monitor applications, especially those built using a microservices architecture. Distributed tracing helps pinpoint where failures occur and what causes poor performance.</a:t>
            </a:r>
            <a:endParaRPr sz="2000">
              <a:latin typeface="Avenir Next For Intuit"/>
              <a:ea typeface="Avenir Next For Intuit"/>
              <a:cs typeface="Avenir Next For Intuit"/>
              <a:sym typeface="Avenir Next For Intuit"/>
            </a:endParaRPr>
          </a:p>
          <a:p>
            <a:pPr indent="0" lvl="0" marL="0" rtl="0" algn="l">
              <a:lnSpc>
                <a:spcPct val="115000"/>
              </a:lnSpc>
              <a:spcBef>
                <a:spcPts val="1500"/>
              </a:spcBef>
              <a:spcAft>
                <a:spcPts val="0"/>
              </a:spcAft>
              <a:buClr>
                <a:schemeClr val="dk1"/>
              </a:buClr>
              <a:buSzPts val="1100"/>
              <a:buFont typeface="Arial"/>
              <a:buNone/>
            </a:pPr>
            <a:r>
              <a:t/>
            </a:r>
            <a:endParaRPr sz="2000">
              <a:latin typeface="Avenir Next For Intuit"/>
              <a:ea typeface="Avenir Next For Intuit"/>
              <a:cs typeface="Avenir Next For Intuit"/>
              <a:sym typeface="Avenir Next For Intuit"/>
            </a:endParaRPr>
          </a:p>
          <a:p>
            <a:pPr indent="0" lvl="0" marL="0" rtl="0" algn="l">
              <a:lnSpc>
                <a:spcPct val="115000"/>
              </a:lnSpc>
              <a:spcBef>
                <a:spcPts val="0"/>
              </a:spcBef>
              <a:spcAft>
                <a:spcPts val="0"/>
              </a:spcAft>
              <a:buClr>
                <a:schemeClr val="dk1"/>
              </a:buClr>
              <a:buSzPts val="1100"/>
              <a:buFont typeface="Arial"/>
              <a:buNone/>
            </a:pPr>
            <a:r>
              <a:rPr lang="en-US" sz="2000">
                <a:latin typeface="Avenir Next For Intuit"/>
                <a:ea typeface="Avenir Next For Intuit"/>
                <a:cs typeface="Avenir Next For Intuit"/>
                <a:sym typeface="Avenir Next For Intuit"/>
              </a:rPr>
              <a:t>It provides End to End visibility and reveals service dependencies to instantly isolate a problem and conduct performance analysis.</a:t>
            </a:r>
            <a:endParaRPr/>
          </a:p>
        </p:txBody>
      </p:sp>
      <p:sp>
        <p:nvSpPr>
          <p:cNvPr id="1278" name="Google Shape;1278;g8cfc6d1af8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8cfc6d1af8_0_16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8cfc6d1af8_0_16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5" name="Google Shape;1285;g8cfc6d1af8_0_16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8cfc6d1af8_0_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3" name="Google Shape;1293;g8cfc6d1af8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8cfc6d1af8_0_3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endParaRPr>
          </a:p>
        </p:txBody>
      </p:sp>
      <p:sp>
        <p:nvSpPr>
          <p:cNvPr id="1299" name="Google Shape;1299;g8cfc6d1af8_0_3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A fabric surface&#10;&#10;Description automatically generated" id="17" name="Google Shape;17;p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close up of a logo&#10;&#10;Description automatically generated" id="18" name="Google Shape;18;p5"/>
          <p:cNvPicPr preferRelativeResize="0"/>
          <p:nvPr/>
        </p:nvPicPr>
        <p:blipFill rotWithShape="1">
          <a:blip r:embed="rId3">
            <a:alphaModFix/>
          </a:blip>
          <a:srcRect b="0" l="0" r="0" t="0"/>
          <a:stretch/>
        </p:blipFill>
        <p:spPr>
          <a:xfrm>
            <a:off x="8766311" y="233937"/>
            <a:ext cx="3198604" cy="145769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p:cSld name="Title_Only">
    <p:bg>
      <p:bgPr>
        <a:solidFill>
          <a:schemeClr val="dk2"/>
        </a:solidFill>
      </p:bgPr>
    </p:bg>
    <p:spTree>
      <p:nvGrpSpPr>
        <p:cNvPr id="78" name="Shape 78"/>
        <p:cNvGrpSpPr/>
        <p:nvPr/>
      </p:nvGrpSpPr>
      <p:grpSpPr>
        <a:xfrm>
          <a:off x="0" y="0"/>
          <a:ext cx="0" cy="0"/>
          <a:chOff x="0" y="0"/>
          <a:chExt cx="0" cy="0"/>
        </a:xfrm>
      </p:grpSpPr>
      <p:sp>
        <p:nvSpPr>
          <p:cNvPr id="79" name="Google Shape;79;g7db8fe3cd1_0_98"/>
          <p:cNvSpPr txBox="1"/>
          <p:nvPr>
            <p:ph type="title"/>
          </p:nvPr>
        </p:nvSpPr>
        <p:spPr>
          <a:xfrm>
            <a:off x="269877" y="289513"/>
            <a:ext cx="11652300" cy="899700"/>
          </a:xfrm>
          <a:prstGeom prst="rect">
            <a:avLst/>
          </a:prstGeom>
          <a:noFill/>
          <a:ln>
            <a:noFill/>
          </a:ln>
        </p:spPr>
        <p:txBody>
          <a:bodyPr anchorCtr="0" anchor="t" bIns="121925" lIns="152400" spcFirstLastPara="1" rIns="152400" wrap="square" tIns="121925">
            <a:noAutofit/>
          </a:bodyPr>
          <a:lstStyle>
            <a:lvl1pPr lvl="0" rtl="0" algn="l">
              <a:lnSpc>
                <a:spcPct val="90000"/>
              </a:lnSpc>
              <a:spcBef>
                <a:spcPts val="0"/>
              </a:spcBef>
              <a:spcAft>
                <a:spcPts val="0"/>
              </a:spcAft>
              <a:buClr>
                <a:schemeClr val="lt2"/>
              </a:buClr>
              <a:buSzPts val="4000"/>
              <a:buFont typeface="Arial"/>
              <a:buNone/>
              <a:defRPr b="0" i="0" sz="4000" u="none" cap="none" strike="noStrike">
                <a:solidFill>
                  <a:schemeClr val="lt2"/>
                </a:solidFill>
                <a:latin typeface="Arial"/>
                <a:ea typeface="Arial"/>
                <a:cs typeface="Arial"/>
                <a:sym typeface="Arial"/>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pic>
        <p:nvPicPr>
          <p:cNvPr id="80" name="Google Shape;80;g7db8fe3cd1_0_98"/>
          <p:cNvPicPr preferRelativeResize="0"/>
          <p:nvPr/>
        </p:nvPicPr>
        <p:blipFill rotWithShape="1">
          <a:blip r:embed="rId2">
            <a:alphaModFix/>
          </a:blip>
          <a:srcRect b="0" l="0" r="0" t="0"/>
          <a:stretch/>
        </p:blipFill>
        <p:spPr>
          <a:xfrm>
            <a:off x="10753887" y="63898"/>
            <a:ext cx="1168237" cy="573770"/>
          </a:xfrm>
          <a:prstGeom prst="rect">
            <a:avLst/>
          </a:prstGeom>
          <a:noFill/>
          <a:ln>
            <a:noFill/>
          </a:ln>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Content">
  <p:cSld name="Title_and_Content">
    <p:bg>
      <p:bgPr>
        <a:solidFill>
          <a:schemeClr val="dk2"/>
        </a:solidFill>
      </p:bgPr>
    </p:bg>
    <p:spTree>
      <p:nvGrpSpPr>
        <p:cNvPr id="81" name="Shape 81"/>
        <p:cNvGrpSpPr/>
        <p:nvPr/>
      </p:nvGrpSpPr>
      <p:grpSpPr>
        <a:xfrm>
          <a:off x="0" y="0"/>
          <a:ext cx="0" cy="0"/>
          <a:chOff x="0" y="0"/>
          <a:chExt cx="0" cy="0"/>
        </a:xfrm>
      </p:grpSpPr>
      <p:sp>
        <p:nvSpPr>
          <p:cNvPr id="82" name="Google Shape;82;g6f3c23dea8_0_731"/>
          <p:cNvSpPr txBox="1"/>
          <p:nvPr>
            <p:ph type="title"/>
          </p:nvPr>
        </p:nvSpPr>
        <p:spPr>
          <a:xfrm>
            <a:off x="269877" y="289513"/>
            <a:ext cx="11652300" cy="899700"/>
          </a:xfrm>
          <a:prstGeom prst="rect">
            <a:avLst/>
          </a:prstGeom>
          <a:noFill/>
          <a:ln>
            <a:noFill/>
          </a:ln>
        </p:spPr>
        <p:txBody>
          <a:bodyPr anchorCtr="0" anchor="t" bIns="121925" lIns="152400" spcFirstLastPara="1" rIns="152400" wrap="square" tIns="121925">
            <a:noAutofit/>
          </a:bodyPr>
          <a:lstStyle>
            <a:lvl1pPr lvl="0" rtl="0" algn="l">
              <a:lnSpc>
                <a:spcPct val="90000"/>
              </a:lnSpc>
              <a:spcBef>
                <a:spcPts val="0"/>
              </a:spcBef>
              <a:spcAft>
                <a:spcPts val="0"/>
              </a:spcAft>
              <a:buClr>
                <a:schemeClr val="lt2"/>
              </a:buClr>
              <a:buSzPts val="4000"/>
              <a:buFont typeface="Arial"/>
              <a:buNone/>
              <a:defRPr b="0" sz="4000" cap="none">
                <a:solidFill>
                  <a:schemeClr val="lt2"/>
                </a:solidFill>
                <a:latin typeface="Arial"/>
                <a:ea typeface="Arial"/>
                <a:cs typeface="Arial"/>
                <a:sym typeface="Arial"/>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83" name="Google Shape;83;g6f3c23dea8_0_731"/>
          <p:cNvSpPr txBox="1"/>
          <p:nvPr>
            <p:ph idx="1" type="body"/>
          </p:nvPr>
        </p:nvSpPr>
        <p:spPr>
          <a:xfrm>
            <a:off x="269877" y="1189180"/>
            <a:ext cx="11652300" cy="2229600"/>
          </a:xfrm>
          <a:prstGeom prst="rect">
            <a:avLst/>
          </a:prstGeom>
          <a:noFill/>
          <a:ln>
            <a:noFill/>
          </a:ln>
        </p:spPr>
        <p:txBody>
          <a:bodyPr anchorCtr="0" anchor="t" bIns="121925" lIns="152400" spcFirstLastPara="1" rIns="152400" wrap="square" tIns="121925">
            <a:noAutofit/>
          </a:bodyPr>
          <a:lstStyle>
            <a:lvl1pPr indent="-228600" lvl="0" marL="457200" rtl="0" algn="l">
              <a:lnSpc>
                <a:spcPct val="90000"/>
              </a:lnSpc>
              <a:spcBef>
                <a:spcPts val="500"/>
              </a:spcBef>
              <a:spcAft>
                <a:spcPts val="0"/>
              </a:spcAft>
              <a:buClr>
                <a:schemeClr val="lt2"/>
              </a:buClr>
              <a:buSzPts val="2400"/>
              <a:buNone/>
              <a:defRPr>
                <a:latin typeface="Arial"/>
                <a:ea typeface="Arial"/>
                <a:cs typeface="Arial"/>
                <a:sym typeface="Arial"/>
              </a:defRPr>
            </a:lvl1pPr>
            <a:lvl2pPr indent="-228600" lvl="1" marL="914400" rtl="0" algn="l">
              <a:lnSpc>
                <a:spcPct val="90000"/>
              </a:lnSpc>
              <a:spcBef>
                <a:spcPts val="700"/>
              </a:spcBef>
              <a:spcAft>
                <a:spcPts val="0"/>
              </a:spcAft>
              <a:buClr>
                <a:schemeClr val="lt2"/>
              </a:buClr>
              <a:buSzPts val="1900"/>
              <a:buNone/>
              <a:defRPr/>
            </a:lvl2pPr>
            <a:lvl3pPr indent="-228600" lvl="2" marL="1371600" rtl="0" algn="l">
              <a:lnSpc>
                <a:spcPct val="90000"/>
              </a:lnSpc>
              <a:spcBef>
                <a:spcPts val="700"/>
              </a:spcBef>
              <a:spcAft>
                <a:spcPts val="0"/>
              </a:spcAft>
              <a:buClr>
                <a:schemeClr val="lt2"/>
              </a:buClr>
              <a:buSzPts val="1900"/>
              <a:buNone/>
              <a:defRPr/>
            </a:lvl3pPr>
            <a:lvl4pPr indent="-228600" lvl="3" marL="1828800" rtl="0" algn="l">
              <a:lnSpc>
                <a:spcPct val="90000"/>
              </a:lnSpc>
              <a:spcBef>
                <a:spcPts val="700"/>
              </a:spcBef>
              <a:spcAft>
                <a:spcPts val="0"/>
              </a:spcAft>
              <a:buClr>
                <a:schemeClr val="lt2"/>
              </a:buClr>
              <a:buSzPts val="1500"/>
              <a:buNone/>
              <a:defRPr/>
            </a:lvl4pPr>
            <a:lvl5pPr indent="-228600" lvl="4" marL="2286000" rtl="0" algn="l">
              <a:lnSpc>
                <a:spcPct val="90000"/>
              </a:lnSpc>
              <a:spcBef>
                <a:spcPts val="700"/>
              </a:spcBef>
              <a:spcAft>
                <a:spcPts val="0"/>
              </a:spcAft>
              <a:buClr>
                <a:schemeClr val="lt2"/>
              </a:buClr>
              <a:buSzPts val="1500"/>
              <a:buNone/>
              <a:defRPr/>
            </a:lvl5pPr>
            <a:lvl6pPr indent="-323850" lvl="5" marL="2743200" rtl="0" algn="l">
              <a:lnSpc>
                <a:spcPct val="100000"/>
              </a:lnSpc>
              <a:spcBef>
                <a:spcPts val="700"/>
              </a:spcBef>
              <a:spcAft>
                <a:spcPts val="0"/>
              </a:spcAft>
              <a:buClr>
                <a:schemeClr val="lt1"/>
              </a:buClr>
              <a:buSzPts val="1500"/>
              <a:buChar char="•"/>
              <a:defRPr/>
            </a:lvl6pPr>
            <a:lvl7pPr indent="-323850" lvl="6" marL="3200400" rtl="0" algn="l">
              <a:lnSpc>
                <a:spcPct val="100000"/>
              </a:lnSpc>
              <a:spcBef>
                <a:spcPts val="300"/>
              </a:spcBef>
              <a:spcAft>
                <a:spcPts val="0"/>
              </a:spcAft>
              <a:buClr>
                <a:schemeClr val="lt1"/>
              </a:buClr>
              <a:buSzPts val="1500"/>
              <a:buChar char="•"/>
              <a:defRPr/>
            </a:lvl7pPr>
            <a:lvl8pPr indent="-323850" lvl="7" marL="3657600" rtl="0" algn="l">
              <a:lnSpc>
                <a:spcPct val="100000"/>
              </a:lnSpc>
              <a:spcBef>
                <a:spcPts val="300"/>
              </a:spcBef>
              <a:spcAft>
                <a:spcPts val="0"/>
              </a:spcAft>
              <a:buClr>
                <a:schemeClr val="lt1"/>
              </a:buClr>
              <a:buSzPts val="1500"/>
              <a:buChar char="•"/>
              <a:defRPr/>
            </a:lvl8pPr>
            <a:lvl9pPr indent="-323850" lvl="8" marL="4114800" rtl="0" algn="l">
              <a:lnSpc>
                <a:spcPct val="100000"/>
              </a:lnSpc>
              <a:spcBef>
                <a:spcPts val="300"/>
              </a:spcBef>
              <a:spcAft>
                <a:spcPts val="0"/>
              </a:spcAft>
              <a:buClr>
                <a:schemeClr val="lt1"/>
              </a:buClr>
              <a:buSzPts val="1500"/>
              <a:buChar char="•"/>
              <a:defRPr/>
            </a:lvl9pPr>
          </a:lstStyle>
          <a:p/>
        </p:txBody>
      </p:sp>
      <p:pic>
        <p:nvPicPr>
          <p:cNvPr id="84" name="Google Shape;84;g6f3c23dea8_0_731"/>
          <p:cNvPicPr preferRelativeResize="0"/>
          <p:nvPr/>
        </p:nvPicPr>
        <p:blipFill rotWithShape="1">
          <a:blip r:embed="rId2">
            <a:alphaModFix/>
          </a:blip>
          <a:srcRect b="0" l="0" r="0" t="0"/>
          <a:stretch/>
        </p:blipFill>
        <p:spPr>
          <a:xfrm>
            <a:off x="10753887" y="63898"/>
            <a:ext cx="1168237" cy="573770"/>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6"/>
          <p:cNvPicPr preferRelativeResize="0"/>
          <p:nvPr/>
        </p:nvPicPr>
        <p:blipFill rotWithShape="1">
          <a:blip r:embed="rId2">
            <a:alphaModFix/>
          </a:blip>
          <a:srcRect b="0" l="0" r="0" t="0"/>
          <a:stretch/>
        </p:blipFill>
        <p:spPr>
          <a:xfrm>
            <a:off x="8579337" y="103348"/>
            <a:ext cx="3407255" cy="1069470"/>
          </a:xfrm>
          <a:prstGeom prst="rect">
            <a:avLst/>
          </a:prstGeom>
          <a:noFill/>
          <a:ln>
            <a:noFill/>
          </a:ln>
        </p:spPr>
      </p:pic>
      <p:pic>
        <p:nvPicPr>
          <p:cNvPr descr="A picture containing drawing&#10;&#10;Description automatically generated" id="22" name="Google Shape;22;p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descr="A close up of a logo&#10;&#10;Description automatically generated" id="23" name="Google Shape;23;p6"/>
          <p:cNvPicPr preferRelativeResize="0"/>
          <p:nvPr/>
        </p:nvPicPr>
        <p:blipFill rotWithShape="1">
          <a:blip r:embed="rId4">
            <a:alphaModFix/>
          </a:blip>
          <a:srcRect b="0" l="0" r="0" t="0"/>
          <a:stretch/>
        </p:blipFill>
        <p:spPr>
          <a:xfrm>
            <a:off x="10136207" y="164058"/>
            <a:ext cx="1733703" cy="7900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4" name="Shape 24"/>
        <p:cNvGrpSpPr/>
        <p:nvPr/>
      </p:nvGrpSpPr>
      <p:grpSpPr>
        <a:xfrm>
          <a:off x="0" y="0"/>
          <a:ext cx="0" cy="0"/>
          <a:chOff x="0" y="0"/>
          <a:chExt cx="0" cy="0"/>
        </a:xfrm>
      </p:grpSpPr>
      <p:pic>
        <p:nvPicPr>
          <p:cNvPr descr="A close up of a logo&#10;&#10;Description automatically generated" id="25" name="Google Shape;25;p7"/>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close up of a logo&#10;&#10;Description automatically generated" id="26" name="Google Shape;26;p7"/>
          <p:cNvPicPr preferRelativeResize="0"/>
          <p:nvPr/>
        </p:nvPicPr>
        <p:blipFill rotWithShape="1">
          <a:blip r:embed="rId3">
            <a:alphaModFix/>
          </a:blip>
          <a:srcRect b="0" l="0" r="0" t="0"/>
          <a:stretch/>
        </p:blipFill>
        <p:spPr>
          <a:xfrm>
            <a:off x="880403" y="614047"/>
            <a:ext cx="6351280" cy="289446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2" name="Google Shape;62;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0"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20.png"/><Relationship Id="rId5" Type="http://schemas.openxmlformats.org/officeDocument/2006/relationships/image" Target="../media/image14.png"/><Relationship Id="rId6" Type="http://schemas.openxmlformats.org/officeDocument/2006/relationships/image" Target="../media/image16.png"/><Relationship Id="rId7" Type="http://schemas.openxmlformats.org/officeDocument/2006/relationships/image" Target="../media/image17.jpg"/><Relationship Id="rId8"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654277" y="1754500"/>
            <a:ext cx="11289300" cy="13254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7200"/>
              <a:buFont typeface="Arial"/>
              <a:buNone/>
            </a:pPr>
            <a:r>
              <a:rPr b="1" lang="en-US" sz="7200">
                <a:solidFill>
                  <a:schemeClr val="lt1"/>
                </a:solidFill>
              </a:rPr>
              <a:t>Observability at scale</a:t>
            </a:r>
            <a:endParaRPr b="1" sz="7200">
              <a:solidFill>
                <a:schemeClr val="lt1"/>
              </a:solidFill>
            </a:endParaRPr>
          </a:p>
          <a:p>
            <a:pPr indent="0" lvl="0" marL="0" marR="0" rtl="0" algn="l">
              <a:lnSpc>
                <a:spcPct val="90000"/>
              </a:lnSpc>
              <a:spcBef>
                <a:spcPts val="0"/>
              </a:spcBef>
              <a:spcAft>
                <a:spcPts val="0"/>
              </a:spcAft>
              <a:buClr>
                <a:schemeClr val="lt1"/>
              </a:buClr>
              <a:buSzPts val="7200"/>
              <a:buFont typeface="Arial"/>
              <a:buNone/>
            </a:pPr>
            <a:r>
              <a:rPr b="1" lang="en-US" sz="3600">
                <a:solidFill>
                  <a:schemeClr val="lt1"/>
                </a:solidFill>
              </a:rPr>
              <a:t> Running OpenTelemetry across an enterprise</a:t>
            </a:r>
            <a:endParaRPr b="1" sz="3600">
              <a:solidFill>
                <a:schemeClr val="lt1"/>
              </a:solidFill>
            </a:endParaRPr>
          </a:p>
        </p:txBody>
      </p:sp>
      <p:sp>
        <p:nvSpPr>
          <p:cNvPr id="91" name="Google Shape;91;p1"/>
          <p:cNvSpPr txBox="1"/>
          <p:nvPr/>
        </p:nvSpPr>
        <p:spPr>
          <a:xfrm>
            <a:off x="781000" y="3105600"/>
            <a:ext cx="101289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3200"/>
              <a:buFont typeface="Arial"/>
              <a:buNone/>
            </a:pPr>
            <a:r>
              <a:rPr lang="en-US" sz="3200">
                <a:solidFill>
                  <a:schemeClr val="lt1"/>
                </a:solidFill>
              </a:rPr>
              <a:t>Jonah Back - Principal Software Engineer @ Intuit </a:t>
            </a:r>
            <a:endParaRPr/>
          </a:p>
        </p:txBody>
      </p:sp>
      <p:sp>
        <p:nvSpPr>
          <p:cNvPr id="92" name="Google Shape;92;p1"/>
          <p:cNvSpPr txBox="1"/>
          <p:nvPr/>
        </p:nvSpPr>
        <p:spPr>
          <a:xfrm>
            <a:off x="825952" y="3930400"/>
            <a:ext cx="92298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lang="en-US" sz="3200">
                <a:solidFill>
                  <a:schemeClr val="lt1"/>
                </a:solidFill>
              </a:rPr>
              <a:t>Kranti Vikram - Staff Software Engineer @ Intuit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g8cfc6d1af8_0_228"/>
          <p:cNvSpPr/>
          <p:nvPr/>
        </p:nvSpPr>
        <p:spPr>
          <a:xfrm>
            <a:off x="4869567" y="496467"/>
            <a:ext cx="2634600" cy="33969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58" name="Google Shape;1358;g8cfc6d1af8_0_228"/>
          <p:cNvSpPr/>
          <p:nvPr/>
        </p:nvSpPr>
        <p:spPr>
          <a:xfrm>
            <a:off x="8320000" y="496467"/>
            <a:ext cx="2634600" cy="33705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359" name="Google Shape;1359;g8cfc6d1af8_0_228"/>
          <p:cNvGrpSpPr/>
          <p:nvPr/>
        </p:nvGrpSpPr>
        <p:grpSpPr>
          <a:xfrm>
            <a:off x="1608371" y="467953"/>
            <a:ext cx="2634781" cy="3370489"/>
            <a:chOff x="349250" y="1875225"/>
            <a:chExt cx="1659600" cy="2771100"/>
          </a:xfrm>
        </p:grpSpPr>
        <p:sp>
          <p:nvSpPr>
            <p:cNvPr id="1360" name="Google Shape;1360;g8cfc6d1af8_0_228"/>
            <p:cNvSpPr/>
            <p:nvPr/>
          </p:nvSpPr>
          <p:spPr>
            <a:xfrm>
              <a:off x="349250" y="1875225"/>
              <a:ext cx="1659600" cy="2771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61" name="Google Shape;1361;g8cfc6d1af8_0_228"/>
            <p:cNvSpPr/>
            <p:nvPr/>
          </p:nvSpPr>
          <p:spPr>
            <a:xfrm>
              <a:off x="600634" y="3856750"/>
              <a:ext cx="1204500" cy="394800"/>
            </a:xfrm>
            <a:prstGeom prst="flowChartAlternateProcess">
              <a:avLst/>
            </a:prstGeom>
            <a:gradFill>
              <a:gsLst>
                <a:gs pos="0">
                  <a:srgbClr val="DDDDDD"/>
                </a:gs>
                <a:gs pos="100000">
                  <a:srgbClr val="91919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200"/>
                <a:t>Otel</a:t>
              </a:r>
              <a:r>
                <a:rPr lang="en-US" sz="1200"/>
                <a:t>Agent</a:t>
              </a:r>
              <a:endParaRPr sz="1200"/>
            </a:p>
          </p:txBody>
        </p:sp>
      </p:grpSp>
      <p:sp>
        <p:nvSpPr>
          <p:cNvPr id="1362" name="Google Shape;1362;g8cfc6d1af8_0_228"/>
          <p:cNvSpPr/>
          <p:nvPr/>
        </p:nvSpPr>
        <p:spPr>
          <a:xfrm>
            <a:off x="1856751" y="1325167"/>
            <a:ext cx="2197200" cy="6885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300"/>
              <a:t>Order</a:t>
            </a:r>
            <a:endParaRPr sz="1300"/>
          </a:p>
        </p:txBody>
      </p:sp>
      <p:sp>
        <p:nvSpPr>
          <p:cNvPr id="1363" name="Google Shape;1363;g8cfc6d1af8_0_228"/>
          <p:cNvSpPr/>
          <p:nvPr/>
        </p:nvSpPr>
        <p:spPr>
          <a:xfrm>
            <a:off x="1856949" y="1297767"/>
            <a:ext cx="2197200" cy="743100"/>
          </a:xfrm>
          <a:prstGeom prst="cube">
            <a:avLst>
              <a:gd fmla="val 25000" name="adj"/>
            </a:avLst>
          </a:prstGeom>
          <a:gradFill>
            <a:gsLst>
              <a:gs pos="0">
                <a:srgbClr val="DB0000"/>
              </a:gs>
              <a:gs pos="100000">
                <a:srgbClr val="540303"/>
              </a:gs>
            </a:gsLst>
            <a:lin ang="5400012" scaled="0"/>
          </a:gra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300">
                <a:solidFill>
                  <a:srgbClr val="FFFFFF"/>
                </a:solidFill>
              </a:rPr>
              <a:t>Order</a:t>
            </a:r>
            <a:endParaRPr sz="1300">
              <a:solidFill>
                <a:srgbClr val="FFFFFF"/>
              </a:solidFill>
            </a:endParaRPr>
          </a:p>
          <a:p>
            <a:pPr indent="0" lvl="0" marL="0" rtl="0" algn="ctr">
              <a:spcBef>
                <a:spcPts val="0"/>
              </a:spcBef>
              <a:spcAft>
                <a:spcPts val="0"/>
              </a:spcAft>
              <a:buNone/>
            </a:pPr>
            <a:r>
              <a:rPr lang="en-US" sz="1300">
                <a:solidFill>
                  <a:srgbClr val="FFFFFF"/>
                </a:solidFill>
              </a:rPr>
              <a:t>[In-Progress]</a:t>
            </a:r>
            <a:endParaRPr sz="1300">
              <a:solidFill>
                <a:srgbClr val="FFFFFF"/>
              </a:solidFill>
            </a:endParaRPr>
          </a:p>
        </p:txBody>
      </p:sp>
      <p:sp>
        <p:nvSpPr>
          <p:cNvPr id="1364" name="Google Shape;1364;g8cfc6d1af8_0_228"/>
          <p:cNvSpPr/>
          <p:nvPr/>
        </p:nvSpPr>
        <p:spPr>
          <a:xfrm>
            <a:off x="5036354" y="1354400"/>
            <a:ext cx="2347200" cy="6885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300"/>
              <a:t>Allocation</a:t>
            </a:r>
            <a:endParaRPr sz="1300"/>
          </a:p>
        </p:txBody>
      </p:sp>
      <p:sp>
        <p:nvSpPr>
          <p:cNvPr id="1365" name="Google Shape;1365;g8cfc6d1af8_0_228"/>
          <p:cNvSpPr/>
          <p:nvPr/>
        </p:nvSpPr>
        <p:spPr>
          <a:xfrm>
            <a:off x="5013400" y="1258767"/>
            <a:ext cx="2370000" cy="812400"/>
          </a:xfrm>
          <a:prstGeom prst="cube">
            <a:avLst>
              <a:gd fmla="val 25000" name="adj"/>
            </a:avLst>
          </a:prstGeom>
          <a:gradFill>
            <a:gsLst>
              <a:gs pos="0">
                <a:srgbClr val="51AB2A"/>
              </a:gs>
              <a:gs pos="100000">
                <a:srgbClr val="203E1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300">
                <a:solidFill>
                  <a:srgbClr val="FFFFFF"/>
                </a:solidFill>
              </a:rPr>
              <a:t>Allocation</a:t>
            </a:r>
            <a:endParaRPr sz="1300">
              <a:solidFill>
                <a:srgbClr val="FFFFFF"/>
              </a:solidFill>
            </a:endParaRPr>
          </a:p>
          <a:p>
            <a:pPr indent="0" lvl="0" marL="0" rtl="0" algn="ctr">
              <a:spcBef>
                <a:spcPts val="0"/>
              </a:spcBef>
              <a:spcAft>
                <a:spcPts val="0"/>
              </a:spcAft>
              <a:buNone/>
            </a:pPr>
            <a:r>
              <a:rPr lang="en-US" sz="1300">
                <a:solidFill>
                  <a:srgbClr val="FFFFFF"/>
                </a:solidFill>
              </a:rPr>
              <a:t>[In-Progress]</a:t>
            </a:r>
            <a:endParaRPr sz="1300">
              <a:solidFill>
                <a:srgbClr val="FFFFFF"/>
              </a:solidFill>
            </a:endParaRPr>
          </a:p>
        </p:txBody>
      </p:sp>
      <p:sp>
        <p:nvSpPr>
          <p:cNvPr id="1366" name="Google Shape;1366;g8cfc6d1af8_0_228"/>
          <p:cNvSpPr/>
          <p:nvPr/>
        </p:nvSpPr>
        <p:spPr>
          <a:xfrm>
            <a:off x="8526854" y="1325167"/>
            <a:ext cx="2300700" cy="6885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300"/>
              <a:t>Billing</a:t>
            </a:r>
            <a:endParaRPr sz="1300"/>
          </a:p>
        </p:txBody>
      </p:sp>
      <p:sp>
        <p:nvSpPr>
          <p:cNvPr id="1367" name="Google Shape;1367;g8cfc6d1af8_0_228"/>
          <p:cNvSpPr/>
          <p:nvPr/>
        </p:nvSpPr>
        <p:spPr>
          <a:xfrm>
            <a:off x="8480654" y="1201167"/>
            <a:ext cx="2347200" cy="812400"/>
          </a:xfrm>
          <a:prstGeom prst="cube">
            <a:avLst>
              <a:gd fmla="val 25000" name="adj"/>
            </a:avLst>
          </a:prstGeom>
          <a:gradFill>
            <a:gsLst>
              <a:gs pos="0">
                <a:srgbClr val="FFC002"/>
              </a:gs>
              <a:gs pos="100000">
                <a:srgbClr val="795B04"/>
              </a:gs>
            </a:gsLst>
            <a:lin ang="5400012" scaled="0"/>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300">
                <a:solidFill>
                  <a:srgbClr val="FFFFFF"/>
                </a:solidFill>
              </a:rPr>
              <a:t>Billing</a:t>
            </a:r>
            <a:endParaRPr sz="1300">
              <a:solidFill>
                <a:srgbClr val="FFFFFF"/>
              </a:solidFill>
            </a:endParaRPr>
          </a:p>
          <a:p>
            <a:pPr indent="0" lvl="0" marL="0" rtl="0" algn="ctr">
              <a:spcBef>
                <a:spcPts val="0"/>
              </a:spcBef>
              <a:spcAft>
                <a:spcPts val="0"/>
              </a:spcAft>
              <a:buNone/>
            </a:pPr>
            <a:r>
              <a:rPr lang="en-US" sz="1300">
                <a:solidFill>
                  <a:srgbClr val="FFFFFF"/>
                </a:solidFill>
              </a:rPr>
              <a:t>[In-Progress]</a:t>
            </a:r>
            <a:endParaRPr sz="1300">
              <a:solidFill>
                <a:srgbClr val="FFFFFF"/>
              </a:solidFill>
            </a:endParaRPr>
          </a:p>
        </p:txBody>
      </p:sp>
      <p:sp>
        <p:nvSpPr>
          <p:cNvPr id="1368" name="Google Shape;1368;g8cfc6d1af8_0_228"/>
          <p:cNvSpPr/>
          <p:nvPr/>
        </p:nvSpPr>
        <p:spPr>
          <a:xfrm>
            <a:off x="830800" y="1431908"/>
            <a:ext cx="1002300" cy="2781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US" sz="800"/>
              <a:t>REQUEST</a:t>
            </a:r>
            <a:endParaRPr sz="800"/>
          </a:p>
        </p:txBody>
      </p:sp>
      <p:sp>
        <p:nvSpPr>
          <p:cNvPr id="1369" name="Google Shape;1369;g8cfc6d1af8_0_228"/>
          <p:cNvSpPr/>
          <p:nvPr/>
        </p:nvSpPr>
        <p:spPr>
          <a:xfrm>
            <a:off x="807233" y="1803967"/>
            <a:ext cx="1049700" cy="278100"/>
          </a:xfrm>
          <a:prstGeom prst="leftArrow">
            <a:avLst>
              <a:gd fmla="val 50000" name="adj1"/>
              <a:gd fmla="val 50000" name="adj2"/>
            </a:avLst>
          </a:prstGeom>
          <a:gradFill>
            <a:gsLst>
              <a:gs pos="0">
                <a:srgbClr val="F2F2F2"/>
              </a:gs>
              <a:gs pos="100000">
                <a:srgbClr val="A6A6A6"/>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US" sz="800"/>
              <a:t>RESPONSE</a:t>
            </a:r>
            <a:endParaRPr sz="800"/>
          </a:p>
        </p:txBody>
      </p:sp>
      <p:sp>
        <p:nvSpPr>
          <p:cNvPr id="1370" name="Google Shape;1370;g8cfc6d1af8_0_228"/>
          <p:cNvSpPr/>
          <p:nvPr/>
        </p:nvSpPr>
        <p:spPr>
          <a:xfrm>
            <a:off x="1608375" y="468076"/>
            <a:ext cx="1335600" cy="919500"/>
          </a:xfrm>
          <a:prstGeom prst="horizontalScroll">
            <a:avLst>
              <a:gd fmla="val 12500" name="adj"/>
            </a:avLst>
          </a:prstGeom>
          <a:gradFill>
            <a:gsLst>
              <a:gs pos="0">
                <a:srgbClr val="DBD4EB"/>
              </a:gs>
              <a:gs pos="100000">
                <a:srgbClr val="9180BB"/>
              </a:gs>
            </a:gsLst>
            <a:lin ang="5400012" scaled="0"/>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US" sz="800">
                <a:solidFill>
                  <a:schemeClr val="dk1"/>
                </a:solidFill>
              </a:rPr>
              <a:t>span {</a:t>
            </a:r>
            <a:endParaRPr sz="800">
              <a:solidFill>
                <a:schemeClr val="dk1"/>
              </a:solidFill>
            </a:endParaRPr>
          </a:p>
          <a:p>
            <a:pPr indent="0" lvl="0" marL="0" rtl="0" algn="l">
              <a:spcBef>
                <a:spcPts val="0"/>
              </a:spcBef>
              <a:spcAft>
                <a:spcPts val="0"/>
              </a:spcAft>
              <a:buNone/>
            </a:pPr>
            <a:r>
              <a:rPr lang="en-US" sz="800">
                <a:solidFill>
                  <a:schemeClr val="dk1"/>
                </a:solidFill>
              </a:rPr>
              <a:t>parentID:NULL,</a:t>
            </a:r>
            <a:endParaRPr sz="800">
              <a:solidFill>
                <a:schemeClr val="dk1"/>
              </a:solidFill>
            </a:endParaRPr>
          </a:p>
          <a:p>
            <a:pPr indent="0" lvl="0" marL="0" rtl="0" algn="l">
              <a:spcBef>
                <a:spcPts val="0"/>
              </a:spcBef>
              <a:spcAft>
                <a:spcPts val="0"/>
              </a:spcAft>
              <a:buNone/>
            </a:pPr>
            <a:r>
              <a:rPr lang="en-US" sz="800">
                <a:solidFill>
                  <a:schemeClr val="dk1"/>
                </a:solidFill>
              </a:rPr>
              <a:t>traceID:101,</a:t>
            </a:r>
            <a:endParaRPr sz="800">
              <a:solidFill>
                <a:schemeClr val="dk1"/>
              </a:solidFill>
            </a:endParaRPr>
          </a:p>
          <a:p>
            <a:pPr indent="0" lvl="0" marL="0" rtl="0" algn="l">
              <a:spcBef>
                <a:spcPts val="0"/>
              </a:spcBef>
              <a:spcAft>
                <a:spcPts val="0"/>
              </a:spcAft>
              <a:buNone/>
            </a:pPr>
            <a:r>
              <a:rPr lang="en-US" sz="800">
                <a:solidFill>
                  <a:schemeClr val="dk1"/>
                </a:solidFill>
              </a:rPr>
              <a:t>id:S101,</a:t>
            </a:r>
            <a:endParaRPr sz="800">
              <a:solidFill>
                <a:schemeClr val="dk1"/>
              </a:solidFill>
            </a:endParaRPr>
          </a:p>
          <a:p>
            <a:pPr indent="0" lvl="0" marL="0" rtl="0" algn="l">
              <a:spcBef>
                <a:spcPts val="0"/>
              </a:spcBef>
              <a:spcAft>
                <a:spcPts val="0"/>
              </a:spcAft>
              <a:buNone/>
            </a:pPr>
            <a:r>
              <a:rPr lang="en-US" sz="800">
                <a:solidFill>
                  <a:schemeClr val="dk1"/>
                </a:solidFill>
              </a:rPr>
              <a:t>kind: SERVER</a:t>
            </a:r>
            <a:endParaRPr sz="800">
              <a:solidFill>
                <a:schemeClr val="dk1"/>
              </a:solidFill>
            </a:endParaRPr>
          </a:p>
          <a:p>
            <a:pPr indent="0" lvl="0" marL="0" rtl="0" algn="l">
              <a:spcBef>
                <a:spcPts val="0"/>
              </a:spcBef>
              <a:spcAft>
                <a:spcPts val="0"/>
              </a:spcAft>
              <a:buNone/>
            </a:pPr>
            <a:r>
              <a:rPr lang="en-US" sz="800">
                <a:solidFill>
                  <a:schemeClr val="dk1"/>
                </a:solidFill>
              </a:rPr>
              <a:t>}</a:t>
            </a:r>
            <a:endParaRPr sz="800"/>
          </a:p>
        </p:txBody>
      </p:sp>
      <p:sp>
        <p:nvSpPr>
          <p:cNvPr id="1371" name="Google Shape;1371;g8cfc6d1af8_0_228"/>
          <p:cNvSpPr/>
          <p:nvPr/>
        </p:nvSpPr>
        <p:spPr>
          <a:xfrm>
            <a:off x="3921233" y="1415500"/>
            <a:ext cx="1109700" cy="340500"/>
          </a:xfrm>
          <a:prstGeom prst="rightArrow">
            <a:avLst>
              <a:gd fmla="val 50000" name="adj1"/>
              <a:gd fmla="val 50000" name="adj2"/>
            </a:avLst>
          </a:prstGeom>
          <a:gradFill>
            <a:gsLst>
              <a:gs pos="0">
                <a:srgbClr val="F2F2F2"/>
              </a:gs>
              <a:gs pos="100000">
                <a:srgbClr val="A6A6A6"/>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US" sz="800"/>
              <a:t>REQUEST</a:t>
            </a:r>
            <a:endParaRPr sz="800"/>
          </a:p>
        </p:txBody>
      </p:sp>
      <p:sp>
        <p:nvSpPr>
          <p:cNvPr id="1372" name="Google Shape;1372;g8cfc6d1af8_0_228"/>
          <p:cNvSpPr/>
          <p:nvPr/>
        </p:nvSpPr>
        <p:spPr>
          <a:xfrm>
            <a:off x="3951233" y="1710033"/>
            <a:ext cx="1049700" cy="278100"/>
          </a:xfrm>
          <a:prstGeom prst="leftArrow">
            <a:avLst>
              <a:gd fmla="val 50000" name="adj1"/>
              <a:gd fmla="val 50000" name="adj2"/>
            </a:avLst>
          </a:prstGeom>
          <a:gradFill>
            <a:gsLst>
              <a:gs pos="0">
                <a:srgbClr val="F2F2F2"/>
              </a:gs>
              <a:gs pos="100000">
                <a:srgbClr val="A6A6A6"/>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US" sz="800"/>
              <a:t>RESPONSE</a:t>
            </a:r>
            <a:endParaRPr sz="800"/>
          </a:p>
        </p:txBody>
      </p:sp>
      <p:sp>
        <p:nvSpPr>
          <p:cNvPr id="1373" name="Google Shape;1373;g8cfc6d1af8_0_228"/>
          <p:cNvSpPr/>
          <p:nvPr/>
        </p:nvSpPr>
        <p:spPr>
          <a:xfrm>
            <a:off x="7322100" y="1431900"/>
            <a:ext cx="1109700" cy="278100"/>
          </a:xfrm>
          <a:prstGeom prst="rightArrow">
            <a:avLst>
              <a:gd fmla="val 50000" name="adj1"/>
              <a:gd fmla="val 50000" name="adj2"/>
            </a:avLst>
          </a:prstGeom>
          <a:gradFill>
            <a:gsLst>
              <a:gs pos="0">
                <a:srgbClr val="F2F2F2"/>
              </a:gs>
              <a:gs pos="100000">
                <a:srgbClr val="A6A6A6"/>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US" sz="800"/>
              <a:t>REQUEST</a:t>
            </a:r>
            <a:endParaRPr sz="800"/>
          </a:p>
        </p:txBody>
      </p:sp>
      <p:sp>
        <p:nvSpPr>
          <p:cNvPr id="1374" name="Google Shape;1374;g8cfc6d1af8_0_228"/>
          <p:cNvSpPr/>
          <p:nvPr/>
        </p:nvSpPr>
        <p:spPr>
          <a:xfrm>
            <a:off x="7352100" y="1710033"/>
            <a:ext cx="1049700" cy="278100"/>
          </a:xfrm>
          <a:prstGeom prst="leftArrow">
            <a:avLst>
              <a:gd fmla="val 50000" name="adj1"/>
              <a:gd fmla="val 50000" name="adj2"/>
            </a:avLst>
          </a:prstGeom>
          <a:gradFill>
            <a:gsLst>
              <a:gs pos="0">
                <a:srgbClr val="F2F2F2"/>
              </a:gs>
              <a:gs pos="100000">
                <a:srgbClr val="A6A6A6"/>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US" sz="800"/>
              <a:t>RESPONSE</a:t>
            </a:r>
            <a:endParaRPr sz="800"/>
          </a:p>
        </p:txBody>
      </p:sp>
      <p:sp>
        <p:nvSpPr>
          <p:cNvPr id="1375" name="Google Shape;1375;g8cfc6d1af8_0_228"/>
          <p:cNvSpPr/>
          <p:nvPr/>
        </p:nvSpPr>
        <p:spPr>
          <a:xfrm>
            <a:off x="2907625" y="1924676"/>
            <a:ext cx="1335600" cy="919500"/>
          </a:xfrm>
          <a:prstGeom prst="horizontalScroll">
            <a:avLst>
              <a:gd fmla="val 12500" name="adj"/>
            </a:avLst>
          </a:prstGeom>
          <a:gradFill>
            <a:gsLst>
              <a:gs pos="0">
                <a:srgbClr val="FFF6DB"/>
              </a:gs>
              <a:gs pos="100000">
                <a:srgbClr val="FAD25C"/>
              </a:gs>
            </a:gsLst>
            <a:lin ang="5400012" scaled="0"/>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US" sz="800">
                <a:solidFill>
                  <a:schemeClr val="dk1"/>
                </a:solidFill>
              </a:rPr>
              <a:t>span {</a:t>
            </a:r>
            <a:endParaRPr sz="800">
              <a:solidFill>
                <a:schemeClr val="dk1"/>
              </a:solidFill>
            </a:endParaRPr>
          </a:p>
          <a:p>
            <a:pPr indent="0" lvl="0" marL="0" rtl="0" algn="l">
              <a:spcBef>
                <a:spcPts val="0"/>
              </a:spcBef>
              <a:spcAft>
                <a:spcPts val="0"/>
              </a:spcAft>
              <a:buClr>
                <a:schemeClr val="dk1"/>
              </a:buClr>
              <a:buSzPts val="1100"/>
              <a:buFont typeface="Arial"/>
              <a:buNone/>
            </a:pPr>
            <a:r>
              <a:rPr lang="en-US" sz="800">
                <a:solidFill>
                  <a:schemeClr val="dk1"/>
                </a:solidFill>
              </a:rPr>
              <a:t>parentID:S101,</a:t>
            </a:r>
            <a:endParaRPr sz="800">
              <a:solidFill>
                <a:schemeClr val="dk1"/>
              </a:solidFill>
            </a:endParaRPr>
          </a:p>
          <a:p>
            <a:pPr indent="0" lvl="0" marL="0" rtl="0" algn="l">
              <a:spcBef>
                <a:spcPts val="0"/>
              </a:spcBef>
              <a:spcAft>
                <a:spcPts val="0"/>
              </a:spcAft>
              <a:buNone/>
            </a:pPr>
            <a:r>
              <a:rPr lang="en-US" sz="800">
                <a:solidFill>
                  <a:schemeClr val="dk1"/>
                </a:solidFill>
              </a:rPr>
              <a:t>traceID:101,</a:t>
            </a:r>
            <a:endParaRPr sz="800">
              <a:solidFill>
                <a:schemeClr val="dk1"/>
              </a:solidFill>
            </a:endParaRPr>
          </a:p>
          <a:p>
            <a:pPr indent="0" lvl="0" marL="0" rtl="0" algn="l">
              <a:spcBef>
                <a:spcPts val="0"/>
              </a:spcBef>
              <a:spcAft>
                <a:spcPts val="0"/>
              </a:spcAft>
              <a:buNone/>
            </a:pPr>
            <a:r>
              <a:rPr lang="en-US" sz="800">
                <a:solidFill>
                  <a:schemeClr val="dk1"/>
                </a:solidFill>
              </a:rPr>
              <a:t>id:S102,</a:t>
            </a:r>
            <a:endParaRPr sz="800">
              <a:solidFill>
                <a:schemeClr val="dk1"/>
              </a:solidFill>
            </a:endParaRPr>
          </a:p>
          <a:p>
            <a:pPr indent="0" lvl="0" marL="0" rtl="0" algn="l">
              <a:spcBef>
                <a:spcPts val="0"/>
              </a:spcBef>
              <a:spcAft>
                <a:spcPts val="0"/>
              </a:spcAft>
              <a:buNone/>
            </a:pPr>
            <a:r>
              <a:rPr lang="en-US" sz="800">
                <a:solidFill>
                  <a:schemeClr val="dk1"/>
                </a:solidFill>
              </a:rPr>
              <a:t>kind: CLIENT</a:t>
            </a:r>
            <a:endParaRPr sz="800">
              <a:solidFill>
                <a:schemeClr val="dk1"/>
              </a:solidFill>
            </a:endParaRPr>
          </a:p>
          <a:p>
            <a:pPr indent="0" lvl="0" marL="0" rtl="0" algn="l">
              <a:spcBef>
                <a:spcPts val="0"/>
              </a:spcBef>
              <a:spcAft>
                <a:spcPts val="0"/>
              </a:spcAft>
              <a:buNone/>
            </a:pPr>
            <a:r>
              <a:rPr lang="en-US" sz="800">
                <a:solidFill>
                  <a:schemeClr val="dk1"/>
                </a:solidFill>
              </a:rPr>
              <a:t>}</a:t>
            </a:r>
            <a:endParaRPr sz="800"/>
          </a:p>
        </p:txBody>
      </p:sp>
      <p:sp>
        <p:nvSpPr>
          <p:cNvPr id="1376" name="Google Shape;1376;g8cfc6d1af8_0_228"/>
          <p:cNvSpPr/>
          <p:nvPr/>
        </p:nvSpPr>
        <p:spPr>
          <a:xfrm>
            <a:off x="6186500" y="1954524"/>
            <a:ext cx="1277700" cy="919500"/>
          </a:xfrm>
          <a:prstGeom prst="horizontalScroll">
            <a:avLst>
              <a:gd fmla="val 12500" name="adj"/>
            </a:avLst>
          </a:prstGeom>
          <a:gradFill>
            <a:gsLst>
              <a:gs pos="0">
                <a:srgbClr val="FFF6DB"/>
              </a:gs>
              <a:gs pos="100000">
                <a:srgbClr val="FAD25C"/>
              </a:gs>
            </a:gsLst>
            <a:lin ang="5400012" scaled="0"/>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US" sz="800">
                <a:solidFill>
                  <a:schemeClr val="dk1"/>
                </a:solidFill>
              </a:rPr>
              <a:t>span {</a:t>
            </a:r>
            <a:endParaRPr sz="800">
              <a:solidFill>
                <a:schemeClr val="dk1"/>
              </a:solidFill>
            </a:endParaRPr>
          </a:p>
          <a:p>
            <a:pPr indent="0" lvl="0" marL="0" rtl="0" algn="l">
              <a:spcBef>
                <a:spcPts val="0"/>
              </a:spcBef>
              <a:spcAft>
                <a:spcPts val="0"/>
              </a:spcAft>
              <a:buNone/>
            </a:pPr>
            <a:r>
              <a:rPr lang="en-US" sz="800">
                <a:solidFill>
                  <a:schemeClr val="dk1"/>
                </a:solidFill>
              </a:rPr>
              <a:t>parentID:S102,</a:t>
            </a:r>
            <a:endParaRPr sz="800">
              <a:solidFill>
                <a:schemeClr val="dk1"/>
              </a:solidFill>
            </a:endParaRPr>
          </a:p>
          <a:p>
            <a:pPr indent="0" lvl="0" marL="0" rtl="0" algn="l">
              <a:spcBef>
                <a:spcPts val="0"/>
              </a:spcBef>
              <a:spcAft>
                <a:spcPts val="0"/>
              </a:spcAft>
              <a:buNone/>
            </a:pPr>
            <a:r>
              <a:rPr lang="en-US" sz="800">
                <a:solidFill>
                  <a:schemeClr val="dk1"/>
                </a:solidFill>
              </a:rPr>
              <a:t>traceID:101,</a:t>
            </a:r>
            <a:endParaRPr sz="800">
              <a:solidFill>
                <a:schemeClr val="dk1"/>
              </a:solidFill>
            </a:endParaRPr>
          </a:p>
          <a:p>
            <a:pPr indent="0" lvl="0" marL="0" rtl="0" algn="l">
              <a:spcBef>
                <a:spcPts val="0"/>
              </a:spcBef>
              <a:spcAft>
                <a:spcPts val="0"/>
              </a:spcAft>
              <a:buNone/>
            </a:pPr>
            <a:r>
              <a:rPr lang="en-US" sz="800">
                <a:solidFill>
                  <a:schemeClr val="dk1"/>
                </a:solidFill>
              </a:rPr>
              <a:t>id:S103,</a:t>
            </a:r>
            <a:endParaRPr sz="800">
              <a:solidFill>
                <a:schemeClr val="dk1"/>
              </a:solidFill>
            </a:endParaRPr>
          </a:p>
          <a:p>
            <a:pPr indent="0" lvl="0" marL="0" rtl="0" algn="l">
              <a:spcBef>
                <a:spcPts val="0"/>
              </a:spcBef>
              <a:spcAft>
                <a:spcPts val="0"/>
              </a:spcAft>
              <a:buNone/>
            </a:pPr>
            <a:r>
              <a:rPr lang="en-US" sz="800">
                <a:solidFill>
                  <a:schemeClr val="dk1"/>
                </a:solidFill>
              </a:rPr>
              <a:t>kind: CLIENT</a:t>
            </a:r>
            <a:endParaRPr sz="800">
              <a:solidFill>
                <a:schemeClr val="dk1"/>
              </a:solidFill>
            </a:endParaRPr>
          </a:p>
          <a:p>
            <a:pPr indent="0" lvl="0" marL="0" rtl="0" algn="l">
              <a:spcBef>
                <a:spcPts val="0"/>
              </a:spcBef>
              <a:spcAft>
                <a:spcPts val="0"/>
              </a:spcAft>
              <a:buNone/>
            </a:pPr>
            <a:r>
              <a:rPr lang="en-US" sz="800">
                <a:solidFill>
                  <a:schemeClr val="dk1"/>
                </a:solidFill>
              </a:rPr>
              <a:t>}</a:t>
            </a:r>
            <a:endParaRPr sz="800"/>
          </a:p>
        </p:txBody>
      </p:sp>
      <p:sp>
        <p:nvSpPr>
          <p:cNvPr id="1377" name="Google Shape;1377;g8cfc6d1af8_0_228"/>
          <p:cNvSpPr/>
          <p:nvPr/>
        </p:nvSpPr>
        <p:spPr>
          <a:xfrm>
            <a:off x="4869575" y="408800"/>
            <a:ext cx="1277700" cy="919500"/>
          </a:xfrm>
          <a:prstGeom prst="horizontalScroll">
            <a:avLst>
              <a:gd fmla="val 12500" name="adj"/>
            </a:avLst>
          </a:prstGeom>
          <a:gradFill>
            <a:gsLst>
              <a:gs pos="0">
                <a:srgbClr val="DBD4EB"/>
              </a:gs>
              <a:gs pos="100000">
                <a:srgbClr val="9180BB"/>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US" sz="800">
                <a:solidFill>
                  <a:schemeClr val="dk1"/>
                </a:solidFill>
              </a:rPr>
              <a:t>span {</a:t>
            </a:r>
            <a:endParaRPr sz="800">
              <a:solidFill>
                <a:schemeClr val="dk1"/>
              </a:solidFill>
            </a:endParaRPr>
          </a:p>
          <a:p>
            <a:pPr indent="0" lvl="0" marL="0" rtl="0" algn="l">
              <a:spcBef>
                <a:spcPts val="0"/>
              </a:spcBef>
              <a:spcAft>
                <a:spcPts val="0"/>
              </a:spcAft>
              <a:buNone/>
            </a:pPr>
            <a:r>
              <a:rPr lang="en-US" sz="800">
                <a:solidFill>
                  <a:schemeClr val="dk1"/>
                </a:solidFill>
              </a:rPr>
              <a:t>parentID:S101,</a:t>
            </a:r>
            <a:endParaRPr sz="800">
              <a:solidFill>
                <a:schemeClr val="dk1"/>
              </a:solidFill>
            </a:endParaRPr>
          </a:p>
          <a:p>
            <a:pPr indent="0" lvl="0" marL="0" rtl="0" algn="l">
              <a:spcBef>
                <a:spcPts val="0"/>
              </a:spcBef>
              <a:spcAft>
                <a:spcPts val="0"/>
              </a:spcAft>
              <a:buNone/>
            </a:pPr>
            <a:r>
              <a:rPr lang="en-US" sz="800">
                <a:solidFill>
                  <a:schemeClr val="dk1"/>
                </a:solidFill>
              </a:rPr>
              <a:t>traceID:101,</a:t>
            </a:r>
            <a:endParaRPr sz="800">
              <a:solidFill>
                <a:schemeClr val="dk1"/>
              </a:solidFill>
            </a:endParaRPr>
          </a:p>
          <a:p>
            <a:pPr indent="0" lvl="0" marL="0" rtl="0" algn="l">
              <a:spcBef>
                <a:spcPts val="0"/>
              </a:spcBef>
              <a:spcAft>
                <a:spcPts val="0"/>
              </a:spcAft>
              <a:buNone/>
            </a:pPr>
            <a:r>
              <a:rPr lang="en-US" sz="800">
                <a:solidFill>
                  <a:schemeClr val="dk1"/>
                </a:solidFill>
              </a:rPr>
              <a:t>id:S102,</a:t>
            </a:r>
            <a:endParaRPr sz="800">
              <a:solidFill>
                <a:schemeClr val="dk1"/>
              </a:solidFill>
            </a:endParaRPr>
          </a:p>
          <a:p>
            <a:pPr indent="0" lvl="0" marL="0" rtl="0" algn="l">
              <a:spcBef>
                <a:spcPts val="0"/>
              </a:spcBef>
              <a:spcAft>
                <a:spcPts val="0"/>
              </a:spcAft>
              <a:buNone/>
            </a:pPr>
            <a:r>
              <a:rPr lang="en-US" sz="800">
                <a:solidFill>
                  <a:schemeClr val="dk1"/>
                </a:solidFill>
              </a:rPr>
              <a:t>kind: SERVER</a:t>
            </a:r>
            <a:endParaRPr sz="800">
              <a:solidFill>
                <a:schemeClr val="dk1"/>
              </a:solidFill>
            </a:endParaRPr>
          </a:p>
          <a:p>
            <a:pPr indent="0" lvl="0" marL="0" rtl="0" algn="l">
              <a:spcBef>
                <a:spcPts val="0"/>
              </a:spcBef>
              <a:spcAft>
                <a:spcPts val="0"/>
              </a:spcAft>
              <a:buNone/>
            </a:pPr>
            <a:r>
              <a:rPr lang="en-US" sz="800">
                <a:solidFill>
                  <a:schemeClr val="dk1"/>
                </a:solidFill>
              </a:rPr>
              <a:t>}</a:t>
            </a:r>
            <a:endParaRPr sz="800"/>
          </a:p>
        </p:txBody>
      </p:sp>
      <p:sp>
        <p:nvSpPr>
          <p:cNvPr id="1378" name="Google Shape;1378;g8cfc6d1af8_0_228"/>
          <p:cNvSpPr/>
          <p:nvPr/>
        </p:nvSpPr>
        <p:spPr>
          <a:xfrm>
            <a:off x="8336325" y="383276"/>
            <a:ext cx="1109700" cy="919500"/>
          </a:xfrm>
          <a:prstGeom prst="horizontalScroll">
            <a:avLst>
              <a:gd fmla="val 12500" name="adj"/>
            </a:avLst>
          </a:prstGeom>
          <a:gradFill>
            <a:gsLst>
              <a:gs pos="0">
                <a:srgbClr val="DBD4EB"/>
              </a:gs>
              <a:gs pos="100000">
                <a:srgbClr val="9180BB"/>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US" sz="800">
                <a:solidFill>
                  <a:schemeClr val="dk1"/>
                </a:solidFill>
              </a:rPr>
              <a:t>span {</a:t>
            </a:r>
            <a:endParaRPr sz="800">
              <a:solidFill>
                <a:schemeClr val="dk1"/>
              </a:solidFill>
            </a:endParaRPr>
          </a:p>
          <a:p>
            <a:pPr indent="0" lvl="0" marL="0" rtl="0" algn="l">
              <a:spcBef>
                <a:spcPts val="0"/>
              </a:spcBef>
              <a:spcAft>
                <a:spcPts val="0"/>
              </a:spcAft>
              <a:buNone/>
            </a:pPr>
            <a:r>
              <a:rPr lang="en-US" sz="800">
                <a:solidFill>
                  <a:schemeClr val="dk1"/>
                </a:solidFill>
              </a:rPr>
              <a:t>parentID:S102,</a:t>
            </a:r>
            <a:endParaRPr sz="800">
              <a:solidFill>
                <a:schemeClr val="dk1"/>
              </a:solidFill>
            </a:endParaRPr>
          </a:p>
          <a:p>
            <a:pPr indent="0" lvl="0" marL="0" rtl="0" algn="l">
              <a:spcBef>
                <a:spcPts val="0"/>
              </a:spcBef>
              <a:spcAft>
                <a:spcPts val="0"/>
              </a:spcAft>
              <a:buNone/>
            </a:pPr>
            <a:r>
              <a:rPr lang="en-US" sz="800">
                <a:solidFill>
                  <a:schemeClr val="dk1"/>
                </a:solidFill>
              </a:rPr>
              <a:t>traceID:101,</a:t>
            </a:r>
            <a:endParaRPr sz="800">
              <a:solidFill>
                <a:schemeClr val="dk1"/>
              </a:solidFill>
            </a:endParaRPr>
          </a:p>
          <a:p>
            <a:pPr indent="0" lvl="0" marL="0" rtl="0" algn="l">
              <a:spcBef>
                <a:spcPts val="0"/>
              </a:spcBef>
              <a:spcAft>
                <a:spcPts val="0"/>
              </a:spcAft>
              <a:buNone/>
            </a:pPr>
            <a:r>
              <a:rPr lang="en-US" sz="800">
                <a:solidFill>
                  <a:schemeClr val="dk1"/>
                </a:solidFill>
              </a:rPr>
              <a:t>id:S103,</a:t>
            </a:r>
            <a:endParaRPr sz="800">
              <a:solidFill>
                <a:schemeClr val="dk1"/>
              </a:solidFill>
            </a:endParaRPr>
          </a:p>
          <a:p>
            <a:pPr indent="0" lvl="0" marL="0" rtl="0" algn="l">
              <a:spcBef>
                <a:spcPts val="0"/>
              </a:spcBef>
              <a:spcAft>
                <a:spcPts val="0"/>
              </a:spcAft>
              <a:buNone/>
            </a:pPr>
            <a:r>
              <a:rPr lang="en-US" sz="800">
                <a:solidFill>
                  <a:schemeClr val="dk1"/>
                </a:solidFill>
              </a:rPr>
              <a:t>kind: SERVER</a:t>
            </a:r>
            <a:endParaRPr sz="800">
              <a:solidFill>
                <a:schemeClr val="dk1"/>
              </a:solidFill>
            </a:endParaRPr>
          </a:p>
          <a:p>
            <a:pPr indent="0" lvl="0" marL="0" rtl="0" algn="l">
              <a:spcBef>
                <a:spcPts val="0"/>
              </a:spcBef>
              <a:spcAft>
                <a:spcPts val="0"/>
              </a:spcAft>
              <a:buNone/>
            </a:pPr>
            <a:r>
              <a:rPr lang="en-US" sz="800">
                <a:solidFill>
                  <a:schemeClr val="dk1"/>
                </a:solidFill>
              </a:rPr>
              <a:t>}</a:t>
            </a:r>
            <a:endParaRPr sz="800"/>
          </a:p>
        </p:txBody>
      </p:sp>
      <p:sp>
        <p:nvSpPr>
          <p:cNvPr id="1379" name="Google Shape;1379;g8cfc6d1af8_0_228"/>
          <p:cNvSpPr/>
          <p:nvPr/>
        </p:nvSpPr>
        <p:spPr>
          <a:xfrm>
            <a:off x="5200967" y="2857500"/>
            <a:ext cx="1912500" cy="526500"/>
          </a:xfrm>
          <a:prstGeom prst="flowChartAlternateProcess">
            <a:avLst/>
          </a:prstGeom>
          <a:gradFill>
            <a:gsLst>
              <a:gs pos="0">
                <a:srgbClr val="DDDDDD"/>
              </a:gs>
              <a:gs pos="100000">
                <a:srgbClr val="91919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200"/>
              <a:t>Otel</a:t>
            </a:r>
            <a:r>
              <a:rPr lang="en-US" sz="1200"/>
              <a:t>Agent</a:t>
            </a:r>
            <a:endParaRPr sz="1200"/>
          </a:p>
        </p:txBody>
      </p:sp>
      <p:sp>
        <p:nvSpPr>
          <p:cNvPr id="1380" name="Google Shape;1380;g8cfc6d1af8_0_228"/>
          <p:cNvSpPr/>
          <p:nvPr/>
        </p:nvSpPr>
        <p:spPr>
          <a:xfrm>
            <a:off x="8648434" y="2857500"/>
            <a:ext cx="1912500" cy="526500"/>
          </a:xfrm>
          <a:prstGeom prst="flowChartAlternateProcess">
            <a:avLst/>
          </a:prstGeom>
          <a:gradFill>
            <a:gsLst>
              <a:gs pos="0">
                <a:srgbClr val="DDDDDD"/>
              </a:gs>
              <a:gs pos="100000">
                <a:srgbClr val="91919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200"/>
              <a:t>Otel</a:t>
            </a:r>
            <a:r>
              <a:rPr lang="en-US" sz="1200"/>
              <a:t>Agent</a:t>
            </a:r>
            <a:endParaRPr sz="1200"/>
          </a:p>
        </p:txBody>
      </p:sp>
      <p:grpSp>
        <p:nvGrpSpPr>
          <p:cNvPr id="1381" name="Google Shape;1381;g8cfc6d1af8_0_228"/>
          <p:cNvGrpSpPr/>
          <p:nvPr/>
        </p:nvGrpSpPr>
        <p:grpSpPr>
          <a:xfrm>
            <a:off x="436787" y="4170129"/>
            <a:ext cx="11551745" cy="2339008"/>
            <a:chOff x="403800" y="3127675"/>
            <a:chExt cx="8664025" cy="1754300"/>
          </a:xfrm>
        </p:grpSpPr>
        <p:sp>
          <p:nvSpPr>
            <p:cNvPr id="1382" name="Google Shape;1382;g8cfc6d1af8_0_228"/>
            <p:cNvSpPr/>
            <p:nvPr/>
          </p:nvSpPr>
          <p:spPr>
            <a:xfrm>
              <a:off x="415625" y="3203875"/>
              <a:ext cx="8624400" cy="562800"/>
            </a:xfrm>
            <a:prstGeom prst="flowChartAlternateProcess">
              <a:avLst/>
            </a:prstGeom>
            <a:gradFill>
              <a:gsLst>
                <a:gs pos="0">
                  <a:srgbClr val="FFFFFF"/>
                </a:gs>
                <a:gs pos="100000">
                  <a:srgbClr val="B3B3B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900"/>
                <a:t>Open Telemetry Collector</a:t>
              </a:r>
              <a:endParaRPr sz="1900"/>
            </a:p>
          </p:txBody>
        </p:sp>
        <p:sp>
          <p:nvSpPr>
            <p:cNvPr id="1383" name="Google Shape;1383;g8cfc6d1af8_0_228"/>
            <p:cNvSpPr/>
            <p:nvPr/>
          </p:nvSpPr>
          <p:spPr>
            <a:xfrm>
              <a:off x="403825" y="3752850"/>
              <a:ext cx="8664000" cy="562800"/>
            </a:xfrm>
            <a:prstGeom prst="flowChartAlternateProcess">
              <a:avLst/>
            </a:prstGeom>
            <a:gradFill>
              <a:gsLst>
                <a:gs pos="0">
                  <a:srgbClr val="D4E5F5"/>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900"/>
                <a:t>Trace Store</a:t>
              </a:r>
              <a:endParaRPr sz="1900"/>
            </a:p>
          </p:txBody>
        </p:sp>
        <p:sp>
          <p:nvSpPr>
            <p:cNvPr id="1384" name="Google Shape;1384;g8cfc6d1af8_0_228"/>
            <p:cNvSpPr/>
            <p:nvPr/>
          </p:nvSpPr>
          <p:spPr>
            <a:xfrm>
              <a:off x="403800" y="4319175"/>
              <a:ext cx="8664000" cy="562800"/>
            </a:xfrm>
            <a:prstGeom prst="flowChartAlternateProcess">
              <a:avLst/>
            </a:prstGeom>
            <a:gradFill>
              <a:gsLst>
                <a:gs pos="0">
                  <a:srgbClr val="B7E1D4"/>
                </a:gs>
                <a:gs pos="100000">
                  <a:srgbClr val="62B49A"/>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900"/>
                <a:t>Analytics/Visualization </a:t>
              </a:r>
              <a:endParaRPr sz="1900"/>
            </a:p>
          </p:txBody>
        </p:sp>
        <p:sp>
          <p:nvSpPr>
            <p:cNvPr id="1385" name="Google Shape;1385;g8cfc6d1af8_0_228"/>
            <p:cNvSpPr/>
            <p:nvPr/>
          </p:nvSpPr>
          <p:spPr>
            <a:xfrm>
              <a:off x="415625" y="3127675"/>
              <a:ext cx="2121600" cy="276900"/>
            </a:xfrm>
            <a:prstGeom prst="upArrowCallout">
              <a:avLst>
                <a:gd fmla="val 25000" name="adj1"/>
                <a:gd fmla="val 25000" name="adj2"/>
                <a:gd fmla="val 25000" name="adj3"/>
                <a:gd fmla="val 64977" name="adj4"/>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200"/>
                <a:t>Zipkin</a:t>
              </a:r>
              <a:endParaRPr sz="1200"/>
            </a:p>
          </p:txBody>
        </p:sp>
        <p:sp>
          <p:nvSpPr>
            <p:cNvPr id="1386" name="Google Shape;1386;g8cfc6d1af8_0_228"/>
            <p:cNvSpPr/>
            <p:nvPr/>
          </p:nvSpPr>
          <p:spPr>
            <a:xfrm>
              <a:off x="2473025" y="3127675"/>
              <a:ext cx="3053100" cy="276900"/>
            </a:xfrm>
            <a:prstGeom prst="upArrowCallout">
              <a:avLst>
                <a:gd fmla="val 25000" name="adj1"/>
                <a:gd fmla="val 25000" name="adj2"/>
                <a:gd fmla="val 25000" name="adj3"/>
                <a:gd fmla="val 64977" name="adj4"/>
              </a:avLst>
            </a:prstGeom>
            <a:gradFill>
              <a:gsLst>
                <a:gs pos="0">
                  <a:srgbClr val="FDECDB"/>
                </a:gs>
                <a:gs pos="100000">
                  <a:srgbClr val="F0A96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300"/>
                <a:t>Jaeger</a:t>
              </a:r>
              <a:endParaRPr sz="1300"/>
            </a:p>
          </p:txBody>
        </p:sp>
        <p:sp>
          <p:nvSpPr>
            <p:cNvPr id="1387" name="Google Shape;1387;g8cfc6d1af8_0_228"/>
            <p:cNvSpPr/>
            <p:nvPr/>
          </p:nvSpPr>
          <p:spPr>
            <a:xfrm>
              <a:off x="5538125" y="3133675"/>
              <a:ext cx="3501900" cy="276900"/>
            </a:xfrm>
            <a:prstGeom prst="upArrowCallout">
              <a:avLst>
                <a:gd fmla="val 25000" name="adj1"/>
                <a:gd fmla="val 25000" name="adj2"/>
                <a:gd fmla="val 25000" name="adj3"/>
                <a:gd fmla="val 64977" name="adj4"/>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200"/>
                <a:t>OpenCensus</a:t>
              </a:r>
              <a:endParaRPr sz="1200"/>
            </a:p>
          </p:txBody>
        </p:sp>
        <p:sp>
          <p:nvSpPr>
            <p:cNvPr id="1388" name="Google Shape;1388;g8cfc6d1af8_0_228"/>
            <p:cNvSpPr/>
            <p:nvPr/>
          </p:nvSpPr>
          <p:spPr>
            <a:xfrm>
              <a:off x="443400" y="3663900"/>
              <a:ext cx="3981300" cy="177900"/>
            </a:xfrm>
            <a:prstGeom prst="upArrowCallout">
              <a:avLst>
                <a:gd fmla="val 25000" name="adj1"/>
                <a:gd fmla="val 25000" name="adj2"/>
                <a:gd fmla="val 25000" name="adj3"/>
                <a:gd fmla="val 64977" name="adj4"/>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200"/>
                <a:t>Zipkin</a:t>
              </a:r>
              <a:endParaRPr sz="1200"/>
            </a:p>
          </p:txBody>
        </p:sp>
        <p:sp>
          <p:nvSpPr>
            <p:cNvPr id="1389" name="Google Shape;1389;g8cfc6d1af8_0_228"/>
            <p:cNvSpPr/>
            <p:nvPr/>
          </p:nvSpPr>
          <p:spPr>
            <a:xfrm>
              <a:off x="4424700" y="3663900"/>
              <a:ext cx="4615200" cy="177900"/>
            </a:xfrm>
            <a:prstGeom prst="upArrowCallout">
              <a:avLst>
                <a:gd fmla="val 25000" name="adj1"/>
                <a:gd fmla="val 25000" name="adj2"/>
                <a:gd fmla="val 25000" name="adj3"/>
                <a:gd fmla="val 64977" name="adj4"/>
              </a:avLst>
            </a:prstGeom>
            <a:gradFill>
              <a:gsLst>
                <a:gs pos="0">
                  <a:srgbClr val="FDECDB"/>
                </a:gs>
                <a:gs pos="100000">
                  <a:srgbClr val="F0A96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300"/>
                <a:t>Jaeger</a:t>
              </a:r>
              <a:endParaRPr sz="1300"/>
            </a:p>
          </p:txBody>
        </p:sp>
      </p:grpSp>
      <p:sp>
        <p:nvSpPr>
          <p:cNvPr id="1390" name="Google Shape;1390;g8cfc6d1af8_0_228"/>
          <p:cNvSpPr/>
          <p:nvPr/>
        </p:nvSpPr>
        <p:spPr>
          <a:xfrm>
            <a:off x="2864133" y="3336633"/>
            <a:ext cx="80100" cy="919500"/>
          </a:xfrm>
          <a:prstGeom prst="down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91" name="Google Shape;1391;g8cfc6d1af8_0_228"/>
          <p:cNvSpPr/>
          <p:nvPr/>
        </p:nvSpPr>
        <p:spPr>
          <a:xfrm>
            <a:off x="9637342" y="3383900"/>
            <a:ext cx="80100" cy="872400"/>
          </a:xfrm>
          <a:prstGeom prst="down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92" name="Google Shape;1392;g8cfc6d1af8_0_228"/>
          <p:cNvSpPr/>
          <p:nvPr/>
        </p:nvSpPr>
        <p:spPr>
          <a:xfrm>
            <a:off x="6146975" y="3383900"/>
            <a:ext cx="80100" cy="872400"/>
          </a:xfrm>
          <a:prstGeom prst="down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0"/>
                                          </p:stCondLst>
                                        </p:cTn>
                                        <p:tgtEl>
                                          <p:spTgt spid="136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6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8"/>
                                        </p:tgtEl>
                                        <p:attrNameLst>
                                          <p:attrName>style.visibility</p:attrName>
                                        </p:attrNameLst>
                                      </p:cBhvr>
                                      <p:to>
                                        <p:strVal val="visible"/>
                                      </p:to>
                                    </p:set>
                                    <p:anim calcmode="lin" valueType="num">
                                      <p:cBhvr additive="base">
                                        <p:cTn dur="1000"/>
                                        <p:tgtEl>
                                          <p:spTgt spid="136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63"/>
                                        </p:tgtEl>
                                        <p:attrNameLst>
                                          <p:attrName>style.visibility</p:attrName>
                                        </p:attrNameLst>
                                      </p:cBhvr>
                                      <p:to>
                                        <p:strVal val="visible"/>
                                      </p:to>
                                    </p:set>
                                    <p:animEffect filter="fade" transition="in">
                                      <p:cBhvr>
                                        <p:cTn dur="1000"/>
                                        <p:tgtEl>
                                          <p:spTgt spid="1363"/>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1370"/>
                                        </p:tgtEl>
                                        <p:attrNameLst>
                                          <p:attrName>style.visibility</p:attrName>
                                        </p:attrNameLst>
                                      </p:cBhvr>
                                      <p:to>
                                        <p:strVal val="visible"/>
                                      </p:to>
                                    </p:set>
                                    <p:anim calcmode="lin" valueType="num">
                                      <p:cBhvr additive="base">
                                        <p:cTn dur="1000"/>
                                        <p:tgtEl>
                                          <p:spTgt spid="1370"/>
                                        </p:tgtEl>
                                        <p:attrNameLst>
                                          <p:attrName>ppt_w</p:attrName>
                                        </p:attrNameLst>
                                      </p:cBhvr>
                                      <p:tavLst>
                                        <p:tav fmla="" tm="0">
                                          <p:val>
                                            <p:strVal val="0"/>
                                          </p:val>
                                        </p:tav>
                                        <p:tav fmla="" tm="100000">
                                          <p:val>
                                            <p:strVal val="#ppt_w"/>
                                          </p:val>
                                        </p:tav>
                                      </p:tavLst>
                                    </p:anim>
                                    <p:anim calcmode="lin" valueType="num">
                                      <p:cBhvr additive="base">
                                        <p:cTn dur="1000"/>
                                        <p:tgtEl>
                                          <p:spTgt spid="1370"/>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1368"/>
                                        </p:tgtEl>
                                      </p:cBhvr>
                                    </p:animEffect>
                                    <p:set>
                                      <p:cBhvr>
                                        <p:cTn dur="1" fill="hold">
                                          <p:stCondLst>
                                            <p:cond delay="1000"/>
                                          </p:stCondLst>
                                        </p:cTn>
                                        <p:tgtEl>
                                          <p:spTgt spid="13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1"/>
                                        </p:tgtEl>
                                        <p:attrNameLst>
                                          <p:attrName>style.visibility</p:attrName>
                                        </p:attrNameLst>
                                      </p:cBhvr>
                                      <p:to>
                                        <p:strVal val="visible"/>
                                      </p:to>
                                    </p:set>
                                    <p:animEffect filter="fade" transition="in">
                                      <p:cBhvr>
                                        <p:cTn dur="1000"/>
                                        <p:tgtEl>
                                          <p:spTgt spid="137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65"/>
                                        </p:tgtEl>
                                        <p:attrNameLst>
                                          <p:attrName>style.visibility</p:attrName>
                                        </p:attrNameLst>
                                      </p:cBhvr>
                                      <p:to>
                                        <p:strVal val="visible"/>
                                      </p:to>
                                    </p:set>
                                    <p:animEffect filter="fade" transition="in">
                                      <p:cBhvr>
                                        <p:cTn dur="1000"/>
                                        <p:tgtEl>
                                          <p:spTgt spid="136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77"/>
                                        </p:tgtEl>
                                        <p:attrNameLst>
                                          <p:attrName>style.visibility</p:attrName>
                                        </p:attrNameLst>
                                      </p:cBhvr>
                                      <p:to>
                                        <p:strVal val="visible"/>
                                      </p:to>
                                    </p:set>
                                    <p:animEffect filter="fade" transition="in">
                                      <p:cBhvr>
                                        <p:cTn dur="1000"/>
                                        <p:tgtEl>
                                          <p:spTgt spid="1377"/>
                                        </p:tgtEl>
                                      </p:cBhvr>
                                    </p:animEffec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1371"/>
                                        </p:tgtEl>
                                      </p:cBhvr>
                                    </p:animEffect>
                                    <p:set>
                                      <p:cBhvr>
                                        <p:cTn dur="1" fill="hold">
                                          <p:stCondLst>
                                            <p:cond delay="1000"/>
                                          </p:stCondLst>
                                        </p:cTn>
                                        <p:tgtEl>
                                          <p:spTgt spid="13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3"/>
                                        </p:tgtEl>
                                        <p:attrNameLst>
                                          <p:attrName>style.visibility</p:attrName>
                                        </p:attrNameLst>
                                      </p:cBhvr>
                                      <p:to>
                                        <p:strVal val="visible"/>
                                      </p:to>
                                    </p:set>
                                    <p:animEffect filter="fade" transition="in">
                                      <p:cBhvr>
                                        <p:cTn dur="1000"/>
                                        <p:tgtEl>
                                          <p:spTgt spid="13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67"/>
                                        </p:tgtEl>
                                        <p:attrNameLst>
                                          <p:attrName>style.visibility</p:attrName>
                                        </p:attrNameLst>
                                      </p:cBhvr>
                                      <p:to>
                                        <p:strVal val="visible"/>
                                      </p:to>
                                    </p:set>
                                    <p:animEffect filter="fade" transition="in">
                                      <p:cBhvr>
                                        <p:cTn dur="1000"/>
                                        <p:tgtEl>
                                          <p:spTgt spid="136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78"/>
                                        </p:tgtEl>
                                        <p:attrNameLst>
                                          <p:attrName>style.visibility</p:attrName>
                                        </p:attrNameLst>
                                      </p:cBhvr>
                                      <p:to>
                                        <p:strVal val="visible"/>
                                      </p:to>
                                    </p:set>
                                    <p:animEffect filter="fade" transition="in">
                                      <p:cBhvr>
                                        <p:cTn dur="1000"/>
                                        <p:tgtEl>
                                          <p:spTgt spid="1378"/>
                                        </p:tgtEl>
                                      </p:cBhvr>
                                    </p:animEffec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1373"/>
                                        </p:tgtEl>
                                      </p:cBhvr>
                                    </p:animEffect>
                                    <p:set>
                                      <p:cBhvr>
                                        <p:cTn dur="1" fill="hold">
                                          <p:stCondLst>
                                            <p:cond delay="1000"/>
                                          </p:stCondLst>
                                        </p:cTn>
                                        <p:tgtEl>
                                          <p:spTgt spid="13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4"/>
                                        </p:tgtEl>
                                        <p:attrNameLst>
                                          <p:attrName>style.visibility</p:attrName>
                                        </p:attrNameLst>
                                      </p:cBhvr>
                                      <p:to>
                                        <p:strVal val="visible"/>
                                      </p:to>
                                    </p:set>
                                    <p:animEffect filter="fade" transition="in">
                                      <p:cBhvr>
                                        <p:cTn dur="1000"/>
                                        <p:tgtEl>
                                          <p:spTgt spid="1374"/>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367"/>
                                        </p:tgtEl>
                                      </p:cBhvr>
                                    </p:animEffect>
                                    <p:set>
                                      <p:cBhvr>
                                        <p:cTn dur="1" fill="hold">
                                          <p:stCondLst>
                                            <p:cond delay="1000"/>
                                          </p:stCondLst>
                                        </p:cTn>
                                        <p:tgtEl>
                                          <p:spTgt spid="1367"/>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76"/>
                                        </p:tgtEl>
                                        <p:attrNameLst>
                                          <p:attrName>style.visibility</p:attrName>
                                        </p:attrNameLst>
                                      </p:cBhvr>
                                      <p:to>
                                        <p:strVal val="visible"/>
                                      </p:to>
                                    </p:set>
                                    <p:animEffect filter="fade" transition="in">
                                      <p:cBhvr>
                                        <p:cTn dur="1000"/>
                                        <p:tgtEl>
                                          <p:spTgt spid="1376"/>
                                        </p:tgtEl>
                                      </p:cBhvr>
                                    </p:animEffec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1374"/>
                                        </p:tgtEl>
                                      </p:cBhvr>
                                    </p:animEffect>
                                    <p:set>
                                      <p:cBhvr>
                                        <p:cTn dur="1" fill="hold">
                                          <p:stCondLst>
                                            <p:cond delay="1000"/>
                                          </p:stCondLst>
                                        </p:cTn>
                                        <p:tgtEl>
                                          <p:spTgt spid="13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2"/>
                                        </p:tgtEl>
                                        <p:attrNameLst>
                                          <p:attrName>style.visibility</p:attrName>
                                        </p:attrNameLst>
                                      </p:cBhvr>
                                      <p:to>
                                        <p:strVal val="visible"/>
                                      </p:to>
                                    </p:set>
                                    <p:animEffect filter="fade" transition="in">
                                      <p:cBhvr>
                                        <p:cTn dur="1000"/>
                                        <p:tgtEl>
                                          <p:spTgt spid="1372"/>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365"/>
                                        </p:tgtEl>
                                      </p:cBhvr>
                                    </p:animEffect>
                                    <p:set>
                                      <p:cBhvr>
                                        <p:cTn dur="1" fill="hold">
                                          <p:stCondLst>
                                            <p:cond delay="1000"/>
                                          </p:stCondLst>
                                        </p:cTn>
                                        <p:tgtEl>
                                          <p:spTgt spid="1365"/>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1372"/>
                                        </p:tgtEl>
                                      </p:cBhvr>
                                    </p:animEffect>
                                    <p:set>
                                      <p:cBhvr>
                                        <p:cTn dur="1" fill="hold">
                                          <p:stCondLst>
                                            <p:cond delay="1000"/>
                                          </p:stCondLst>
                                        </p:cTn>
                                        <p:tgtEl>
                                          <p:spTgt spid="1372"/>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75"/>
                                        </p:tgtEl>
                                        <p:attrNameLst>
                                          <p:attrName>style.visibility</p:attrName>
                                        </p:attrNameLst>
                                      </p:cBhvr>
                                      <p:to>
                                        <p:strVal val="visible"/>
                                      </p:to>
                                    </p:set>
                                    <p:animEffect filter="fade" transition="in">
                                      <p:cBhvr>
                                        <p:cTn dur="1000"/>
                                        <p:tgtEl>
                                          <p:spTgt spid="1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9"/>
                                        </p:tgtEl>
                                        <p:attrNameLst>
                                          <p:attrName>style.visibility</p:attrName>
                                        </p:attrNameLst>
                                      </p:cBhvr>
                                      <p:to>
                                        <p:strVal val="visible"/>
                                      </p:to>
                                    </p:set>
                                    <p:animEffect filter="fade" transition="in">
                                      <p:cBhvr>
                                        <p:cTn dur="1000"/>
                                        <p:tgtEl>
                                          <p:spTgt spid="1369"/>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363"/>
                                        </p:tgtEl>
                                      </p:cBhvr>
                                    </p:animEffect>
                                    <p:set>
                                      <p:cBhvr>
                                        <p:cTn dur="1" fill="hold">
                                          <p:stCondLst>
                                            <p:cond delay="1000"/>
                                          </p:stCondLst>
                                        </p:cTn>
                                        <p:tgtEl>
                                          <p:spTgt spid="13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69"/>
                                        </p:tgtEl>
                                      </p:cBhvr>
                                    </p:animEffect>
                                    <p:set>
                                      <p:cBhvr>
                                        <p:cTn dur="1" fill="hold">
                                          <p:stCondLst>
                                            <p:cond delay="1000"/>
                                          </p:stCondLst>
                                        </p:cTn>
                                        <p:tgtEl>
                                          <p:spTgt spid="1369"/>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2" presetSubtype="4">
                                  <p:stCondLst>
                                    <p:cond delay="0"/>
                                  </p:stCondLst>
                                  <p:childTnLst>
                                    <p:anim calcmode="lin" valueType="num">
                                      <p:cBhvr additive="base">
                                        <p:cTn dur="1000"/>
                                        <p:tgtEl>
                                          <p:spTgt spid="1370"/>
                                        </p:tgtEl>
                                        <p:attrNameLst>
                                          <p:attrName>ppt_y</p:attrName>
                                        </p:attrNameLst>
                                      </p:cBhvr>
                                      <p:tavLst>
                                        <p:tav fmla="" tm="0">
                                          <p:val>
                                            <p:strVal val="#ppt_y"/>
                                          </p:val>
                                        </p:tav>
                                        <p:tav fmla="" tm="100000">
                                          <p:val>
                                            <p:strVal val="#ppt_y+1"/>
                                          </p:val>
                                        </p:tav>
                                      </p:tavLst>
                                    </p:anim>
                                    <p:set>
                                      <p:cBhvr>
                                        <p:cTn dur="1" fill="hold">
                                          <p:stCondLst>
                                            <p:cond delay="1000"/>
                                          </p:stCondLst>
                                        </p:cTn>
                                        <p:tgtEl>
                                          <p:spTgt spid="1370"/>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 presetSubtype="4">
                                  <p:stCondLst>
                                    <p:cond delay="0"/>
                                  </p:stCondLst>
                                  <p:childTnLst>
                                    <p:anim calcmode="lin" valueType="num">
                                      <p:cBhvr additive="base">
                                        <p:cTn dur="1000"/>
                                        <p:tgtEl>
                                          <p:spTgt spid="1378"/>
                                        </p:tgtEl>
                                        <p:attrNameLst>
                                          <p:attrName>ppt_y</p:attrName>
                                        </p:attrNameLst>
                                      </p:cBhvr>
                                      <p:tavLst>
                                        <p:tav fmla="" tm="0">
                                          <p:val>
                                            <p:strVal val="#ppt_y"/>
                                          </p:val>
                                        </p:tav>
                                        <p:tav fmla="" tm="100000">
                                          <p:val>
                                            <p:strVal val="#ppt_y+1"/>
                                          </p:val>
                                        </p:tav>
                                      </p:tavLst>
                                    </p:anim>
                                    <p:set>
                                      <p:cBhvr>
                                        <p:cTn dur="1" fill="hold">
                                          <p:stCondLst>
                                            <p:cond delay="1000"/>
                                          </p:stCondLst>
                                        </p:cTn>
                                        <p:tgtEl>
                                          <p:spTgt spid="1378"/>
                                        </p:tgtEl>
                                        <p:attrNameLst>
                                          <p:attrName>style.visibility</p:attrName>
                                        </p:attrNameLst>
                                      </p:cBhvr>
                                      <p:to>
                                        <p:strVal val="hidden"/>
                                      </p:to>
                                    </p:set>
                                  </p:childTnLst>
                                </p:cTn>
                              </p:par>
                            </p:childTnLst>
                          </p:cTn>
                        </p:par>
                        <p:par>
                          <p:cTn fill="hold">
                            <p:stCondLst>
                              <p:cond delay="3000"/>
                            </p:stCondLst>
                            <p:childTnLst>
                              <p:par>
                                <p:cTn fill="hold" nodeType="afterEffect" presetClass="exit" presetID="2" presetSubtype="4">
                                  <p:stCondLst>
                                    <p:cond delay="0"/>
                                  </p:stCondLst>
                                  <p:childTnLst>
                                    <p:anim calcmode="lin" valueType="num">
                                      <p:cBhvr additive="base">
                                        <p:cTn dur="1000"/>
                                        <p:tgtEl>
                                          <p:spTgt spid="1377"/>
                                        </p:tgtEl>
                                        <p:attrNameLst>
                                          <p:attrName>ppt_y</p:attrName>
                                        </p:attrNameLst>
                                      </p:cBhvr>
                                      <p:tavLst>
                                        <p:tav fmla="" tm="0">
                                          <p:val>
                                            <p:strVal val="#ppt_y"/>
                                          </p:val>
                                        </p:tav>
                                        <p:tav fmla="" tm="100000">
                                          <p:val>
                                            <p:strVal val="#ppt_y+1"/>
                                          </p:val>
                                        </p:tav>
                                      </p:tavLst>
                                    </p:anim>
                                    <p:set>
                                      <p:cBhvr>
                                        <p:cTn dur="1" fill="hold">
                                          <p:stCondLst>
                                            <p:cond delay="1000"/>
                                          </p:stCondLst>
                                        </p:cTn>
                                        <p:tgtEl>
                                          <p:spTgt spid="1377"/>
                                        </p:tgtEl>
                                        <p:attrNameLst>
                                          <p:attrName>style.visibility</p:attrName>
                                        </p:attrNameLst>
                                      </p:cBhvr>
                                      <p:to>
                                        <p:strVal val="hidden"/>
                                      </p:to>
                                    </p:set>
                                  </p:childTnLst>
                                </p:cTn>
                              </p:par>
                            </p:childTnLst>
                          </p:cTn>
                        </p:par>
                        <p:par>
                          <p:cTn fill="hold">
                            <p:stCondLst>
                              <p:cond delay="4000"/>
                            </p:stCondLst>
                            <p:childTnLst>
                              <p:par>
                                <p:cTn fill="hold" nodeType="afterEffect" presetClass="exit" presetID="2" presetSubtype="4">
                                  <p:stCondLst>
                                    <p:cond delay="0"/>
                                  </p:stCondLst>
                                  <p:childTnLst>
                                    <p:anim calcmode="lin" valueType="num">
                                      <p:cBhvr additive="base">
                                        <p:cTn dur="1000"/>
                                        <p:tgtEl>
                                          <p:spTgt spid="1376"/>
                                        </p:tgtEl>
                                        <p:attrNameLst>
                                          <p:attrName>ppt_y</p:attrName>
                                        </p:attrNameLst>
                                      </p:cBhvr>
                                      <p:tavLst>
                                        <p:tav fmla="" tm="0">
                                          <p:val>
                                            <p:strVal val="#ppt_y"/>
                                          </p:val>
                                        </p:tav>
                                        <p:tav fmla="" tm="100000">
                                          <p:val>
                                            <p:strVal val="#ppt_y+1"/>
                                          </p:val>
                                        </p:tav>
                                      </p:tavLst>
                                    </p:anim>
                                    <p:set>
                                      <p:cBhvr>
                                        <p:cTn dur="1" fill="hold">
                                          <p:stCondLst>
                                            <p:cond delay="1000"/>
                                          </p:stCondLst>
                                        </p:cTn>
                                        <p:tgtEl>
                                          <p:spTgt spid="1376"/>
                                        </p:tgtEl>
                                        <p:attrNameLst>
                                          <p:attrName>style.visibility</p:attrName>
                                        </p:attrNameLst>
                                      </p:cBhvr>
                                      <p:to>
                                        <p:strVal val="hidden"/>
                                      </p:to>
                                    </p:set>
                                  </p:childTnLst>
                                </p:cTn>
                              </p:par>
                            </p:childTnLst>
                          </p:cTn>
                        </p:par>
                        <p:par>
                          <p:cTn fill="hold">
                            <p:stCondLst>
                              <p:cond delay="5000"/>
                            </p:stCondLst>
                            <p:childTnLst>
                              <p:par>
                                <p:cTn fill="hold" nodeType="afterEffect" presetClass="exit" presetID="2" presetSubtype="4">
                                  <p:stCondLst>
                                    <p:cond delay="0"/>
                                  </p:stCondLst>
                                  <p:childTnLst>
                                    <p:anim calcmode="lin" valueType="num">
                                      <p:cBhvr additive="base">
                                        <p:cTn dur="1000"/>
                                        <p:tgtEl>
                                          <p:spTgt spid="1375"/>
                                        </p:tgtEl>
                                        <p:attrNameLst>
                                          <p:attrName>ppt_y</p:attrName>
                                        </p:attrNameLst>
                                      </p:cBhvr>
                                      <p:tavLst>
                                        <p:tav fmla="" tm="0">
                                          <p:val>
                                            <p:strVal val="#ppt_y"/>
                                          </p:val>
                                        </p:tav>
                                        <p:tav fmla="" tm="100000">
                                          <p:val>
                                            <p:strVal val="#ppt_y+1"/>
                                          </p:val>
                                        </p:tav>
                                      </p:tavLst>
                                    </p:anim>
                                    <p:set>
                                      <p:cBhvr>
                                        <p:cTn dur="1" fill="hold">
                                          <p:stCondLst>
                                            <p:cond delay="1000"/>
                                          </p:stCondLst>
                                        </p:cTn>
                                        <p:tgtEl>
                                          <p:spTgt spid="137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g86a6b3a141_0_32"/>
          <p:cNvSpPr txBox="1"/>
          <p:nvPr/>
        </p:nvSpPr>
        <p:spPr>
          <a:xfrm>
            <a:off x="2024625" y="1305500"/>
            <a:ext cx="3706200" cy="10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99" name="Google Shape;1399;g86a6b3a141_0_32"/>
          <p:cNvSpPr txBox="1"/>
          <p:nvPr/>
        </p:nvSpPr>
        <p:spPr>
          <a:xfrm>
            <a:off x="354050" y="475725"/>
            <a:ext cx="11032500" cy="5809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b="1" sz="3600">
              <a:solidFill>
                <a:schemeClr val="lt1"/>
              </a:solidFill>
            </a:endParaRPr>
          </a:p>
          <a:p>
            <a:pPr indent="0" lvl="0" marL="0" rtl="0" algn="l">
              <a:lnSpc>
                <a:spcPct val="90000"/>
              </a:lnSpc>
              <a:spcBef>
                <a:spcPts val="0"/>
              </a:spcBef>
              <a:spcAft>
                <a:spcPts val="0"/>
              </a:spcAft>
              <a:buNone/>
            </a:pPr>
            <a:r>
              <a:t/>
            </a:r>
            <a:endParaRPr b="1" sz="3600">
              <a:solidFill>
                <a:schemeClr val="lt1"/>
              </a:solidFill>
            </a:endParaRPr>
          </a:p>
          <a:p>
            <a:pPr indent="0" lvl="0" marL="0" rtl="0" algn="l">
              <a:lnSpc>
                <a:spcPct val="90000"/>
              </a:lnSpc>
              <a:spcBef>
                <a:spcPts val="0"/>
              </a:spcBef>
              <a:spcAft>
                <a:spcPts val="0"/>
              </a:spcAft>
              <a:buNone/>
            </a:pPr>
            <a:r>
              <a:t/>
            </a:r>
            <a:endParaRPr b="1" sz="3600">
              <a:solidFill>
                <a:schemeClr val="lt1"/>
              </a:solidFill>
            </a:endParaRPr>
          </a:p>
          <a:p>
            <a:pPr indent="0" lvl="0" marL="0" rtl="0" algn="l">
              <a:lnSpc>
                <a:spcPct val="90000"/>
              </a:lnSpc>
              <a:spcBef>
                <a:spcPts val="0"/>
              </a:spcBef>
              <a:spcAft>
                <a:spcPts val="0"/>
              </a:spcAft>
              <a:buNone/>
            </a:pPr>
            <a:r>
              <a:t/>
            </a:r>
            <a:endParaRPr b="1" sz="3600">
              <a:solidFill>
                <a:schemeClr val="lt1"/>
              </a:solidFill>
            </a:endParaRPr>
          </a:p>
          <a:p>
            <a:pPr indent="0" lvl="0" marL="0" rtl="0" algn="l">
              <a:lnSpc>
                <a:spcPct val="90000"/>
              </a:lnSpc>
              <a:spcBef>
                <a:spcPts val="0"/>
              </a:spcBef>
              <a:spcAft>
                <a:spcPts val="0"/>
              </a:spcAft>
              <a:buNone/>
            </a:pPr>
            <a:r>
              <a:rPr b="1" lang="en-US" sz="4800">
                <a:solidFill>
                  <a:schemeClr val="lt1"/>
                </a:solidFill>
              </a:rPr>
              <a:t>Metrics</a:t>
            </a:r>
            <a:endParaRPr b="1" sz="4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pic>
        <p:nvPicPr>
          <p:cNvPr id="1405" name="Google Shape;1405;g86a6b3a141_0_20"/>
          <p:cNvPicPr preferRelativeResize="0"/>
          <p:nvPr/>
        </p:nvPicPr>
        <p:blipFill>
          <a:blip r:embed="rId3">
            <a:alphaModFix/>
          </a:blip>
          <a:stretch>
            <a:fillRect/>
          </a:stretch>
        </p:blipFill>
        <p:spPr>
          <a:xfrm>
            <a:off x="152400" y="152400"/>
            <a:ext cx="10639425" cy="971550"/>
          </a:xfrm>
          <a:prstGeom prst="rect">
            <a:avLst/>
          </a:prstGeom>
          <a:noFill/>
          <a:ln>
            <a:noFill/>
          </a:ln>
        </p:spPr>
      </p:pic>
      <p:sp>
        <p:nvSpPr>
          <p:cNvPr id="1406" name="Google Shape;1406;g86a6b3a141_0_20"/>
          <p:cNvSpPr txBox="1"/>
          <p:nvPr/>
        </p:nvSpPr>
        <p:spPr>
          <a:xfrm>
            <a:off x="76200" y="1086400"/>
            <a:ext cx="12022200" cy="4042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250"/>
              <a:t>System resource metrics – K8s node/pod CPU, memory metrics</a:t>
            </a:r>
            <a:endParaRPr sz="2250"/>
          </a:p>
          <a:p>
            <a:pPr indent="0" lvl="0" marL="0" rtl="0" algn="l">
              <a:lnSpc>
                <a:spcPct val="90000"/>
              </a:lnSpc>
              <a:spcBef>
                <a:spcPts val="5000"/>
              </a:spcBef>
              <a:spcAft>
                <a:spcPts val="0"/>
              </a:spcAft>
              <a:buNone/>
            </a:pPr>
            <a:r>
              <a:rPr lang="en-US" sz="2250"/>
              <a:t>AWS resource metrics (Amazon RDS, Amazon ES, Amazon DynamoDB, etc.) – CloudWatch</a:t>
            </a:r>
            <a:endParaRPr sz="2250"/>
          </a:p>
          <a:p>
            <a:pPr indent="0" lvl="0" marL="0" rtl="0" algn="l">
              <a:lnSpc>
                <a:spcPct val="90000"/>
              </a:lnSpc>
              <a:spcBef>
                <a:spcPts val="5000"/>
              </a:spcBef>
              <a:spcAft>
                <a:spcPts val="0"/>
              </a:spcAft>
              <a:buNone/>
            </a:pPr>
            <a:r>
              <a:rPr lang="en-US" sz="2250"/>
              <a:t>Transaction metrics – RED (request rate, error rate, duration)</a:t>
            </a:r>
            <a:endParaRPr sz="2250"/>
          </a:p>
          <a:p>
            <a:pPr indent="0" lvl="0" marL="0" rtl="0" algn="l">
              <a:lnSpc>
                <a:spcPct val="90000"/>
              </a:lnSpc>
              <a:spcBef>
                <a:spcPts val="5000"/>
              </a:spcBef>
              <a:spcAft>
                <a:spcPts val="0"/>
              </a:spcAft>
              <a:buNone/>
            </a:pPr>
            <a:r>
              <a:rPr lang="en-US" sz="2250"/>
              <a:t>Real user monitoring (RUM) metrics – failed customer transactions, page load time, etc.</a:t>
            </a:r>
            <a:endParaRPr sz="2250"/>
          </a:p>
        </p:txBody>
      </p:sp>
      <p:pic>
        <p:nvPicPr>
          <p:cNvPr id="1407" name="Google Shape;1407;g86a6b3a141_0_20"/>
          <p:cNvPicPr preferRelativeResize="0"/>
          <p:nvPr/>
        </p:nvPicPr>
        <p:blipFill>
          <a:blip r:embed="rId4">
            <a:alphaModFix/>
          </a:blip>
          <a:stretch>
            <a:fillRect/>
          </a:stretch>
        </p:blipFill>
        <p:spPr>
          <a:xfrm>
            <a:off x="152400" y="2995600"/>
            <a:ext cx="8924925" cy="62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411" name="Shape 1411"/>
        <p:cNvGrpSpPr/>
        <p:nvPr/>
      </p:nvGrpSpPr>
      <p:grpSpPr>
        <a:xfrm>
          <a:off x="0" y="0"/>
          <a:ext cx="0" cy="0"/>
          <a:chOff x="0" y="0"/>
          <a:chExt cx="0" cy="0"/>
        </a:xfrm>
      </p:grpSpPr>
      <p:sp>
        <p:nvSpPr>
          <p:cNvPr id="1412" name="Google Shape;1412;g8cfc6d1af8_0_169"/>
          <p:cNvSpPr/>
          <p:nvPr/>
        </p:nvSpPr>
        <p:spPr>
          <a:xfrm>
            <a:off x="341699" y="4444901"/>
            <a:ext cx="3376500" cy="2291317"/>
          </a:xfrm>
          <a:prstGeom prst="roundRect">
            <a:avLst>
              <a:gd fmla="val 16667" name="adj"/>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g8cfc6d1af8_0_169"/>
          <p:cNvSpPr/>
          <p:nvPr/>
        </p:nvSpPr>
        <p:spPr>
          <a:xfrm>
            <a:off x="981810" y="4610775"/>
            <a:ext cx="2469600" cy="1553543"/>
          </a:xfrm>
          <a:prstGeom prst="roundRect">
            <a:avLst>
              <a:gd fmla="val 16667" name="adj"/>
            </a:avLst>
          </a:prstGeom>
          <a:solidFill>
            <a:srgbClr val="0B539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g8cfc6d1af8_0_169"/>
          <p:cNvSpPr/>
          <p:nvPr/>
        </p:nvSpPr>
        <p:spPr>
          <a:xfrm>
            <a:off x="312358" y="1536482"/>
            <a:ext cx="3376500" cy="2291317"/>
          </a:xfrm>
          <a:prstGeom prst="roundRect">
            <a:avLst>
              <a:gd fmla="val 16667" name="adj"/>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g8cfc6d1af8_0_169"/>
          <p:cNvSpPr/>
          <p:nvPr/>
        </p:nvSpPr>
        <p:spPr>
          <a:xfrm>
            <a:off x="1061734" y="1695486"/>
            <a:ext cx="2388000" cy="1553543"/>
          </a:xfrm>
          <a:prstGeom prst="roundRect">
            <a:avLst>
              <a:gd fmla="val 16667" name="adj"/>
            </a:avLst>
          </a:prstGeom>
          <a:solidFill>
            <a:srgbClr val="0B539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g8cfc6d1af8_0_169"/>
          <p:cNvSpPr/>
          <p:nvPr/>
        </p:nvSpPr>
        <p:spPr>
          <a:xfrm>
            <a:off x="4380732" y="3455270"/>
            <a:ext cx="2070000" cy="2180102"/>
          </a:xfrm>
          <a:prstGeom prst="roundRect">
            <a:avLst>
              <a:gd fmla="val 16667" name="adj"/>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g8cfc6d1af8_0_169"/>
          <p:cNvSpPr/>
          <p:nvPr/>
        </p:nvSpPr>
        <p:spPr>
          <a:xfrm>
            <a:off x="765904" y="1832139"/>
            <a:ext cx="2436000" cy="1633271"/>
          </a:xfrm>
          <a:prstGeom prst="roundRect">
            <a:avLst>
              <a:gd fmla="val 16667" name="adj"/>
            </a:avLst>
          </a:prstGeom>
          <a:solidFill>
            <a:srgbClr val="0B539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g8cfc6d1af8_0_169"/>
          <p:cNvSpPr/>
          <p:nvPr/>
        </p:nvSpPr>
        <p:spPr>
          <a:xfrm>
            <a:off x="540525" y="1982854"/>
            <a:ext cx="2436000" cy="1671980"/>
          </a:xfrm>
          <a:prstGeom prst="roundRect">
            <a:avLst>
              <a:gd fmla="val 16667" name="adj"/>
            </a:avLst>
          </a:prstGeom>
          <a:solidFill>
            <a:srgbClr val="0B539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g8cfc6d1af8_0_169"/>
          <p:cNvSpPr txBox="1"/>
          <p:nvPr/>
        </p:nvSpPr>
        <p:spPr>
          <a:xfrm>
            <a:off x="1535408" y="1878582"/>
            <a:ext cx="1248900" cy="36570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FCFDFC"/>
                </a:solidFill>
              </a:rPr>
              <a:t>K8s node</a:t>
            </a:r>
            <a:endParaRPr b="1" sz="1200">
              <a:solidFill>
                <a:srgbClr val="FCFDFC"/>
              </a:solidFill>
            </a:endParaRPr>
          </a:p>
        </p:txBody>
      </p:sp>
      <p:sp>
        <p:nvSpPr>
          <p:cNvPr id="1420" name="Google Shape;1420;g8cfc6d1af8_0_169"/>
          <p:cNvSpPr/>
          <p:nvPr/>
        </p:nvSpPr>
        <p:spPr>
          <a:xfrm>
            <a:off x="865989" y="2348628"/>
            <a:ext cx="693300" cy="372353"/>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US" sz="700"/>
              <a:t>POD</a:t>
            </a:r>
            <a:endParaRPr b="1" sz="700"/>
          </a:p>
        </p:txBody>
      </p:sp>
      <p:sp>
        <p:nvSpPr>
          <p:cNvPr id="1421" name="Google Shape;1421;g8cfc6d1af8_0_169"/>
          <p:cNvSpPr/>
          <p:nvPr/>
        </p:nvSpPr>
        <p:spPr>
          <a:xfrm>
            <a:off x="1559143" y="2348628"/>
            <a:ext cx="693300" cy="372353"/>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700"/>
              <a:t>POD</a:t>
            </a:r>
            <a:endParaRPr/>
          </a:p>
        </p:txBody>
      </p:sp>
      <p:sp>
        <p:nvSpPr>
          <p:cNvPr id="1422" name="Google Shape;1422;g8cfc6d1af8_0_169"/>
          <p:cNvSpPr/>
          <p:nvPr/>
        </p:nvSpPr>
        <p:spPr>
          <a:xfrm>
            <a:off x="2252296" y="2325729"/>
            <a:ext cx="693300" cy="372353"/>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US" sz="700">
                <a:solidFill>
                  <a:srgbClr val="000000"/>
                </a:solidFill>
              </a:rPr>
              <a:t>POD</a:t>
            </a:r>
            <a:endParaRPr>
              <a:solidFill>
                <a:srgbClr val="000000"/>
              </a:solidFill>
            </a:endParaRPr>
          </a:p>
        </p:txBody>
      </p:sp>
      <p:cxnSp>
        <p:nvCxnSpPr>
          <p:cNvPr id="1423" name="Google Shape;1423;g8cfc6d1af8_0_169"/>
          <p:cNvCxnSpPr/>
          <p:nvPr/>
        </p:nvCxnSpPr>
        <p:spPr>
          <a:xfrm>
            <a:off x="1165261" y="2720949"/>
            <a:ext cx="313200" cy="257383"/>
          </a:xfrm>
          <a:prstGeom prst="bentConnector3">
            <a:avLst>
              <a:gd fmla="val 50000" name="adj1"/>
            </a:avLst>
          </a:prstGeom>
          <a:noFill/>
          <a:ln cap="flat" cmpd="sng" w="9525">
            <a:solidFill>
              <a:srgbClr val="282828"/>
            </a:solidFill>
            <a:prstDash val="solid"/>
            <a:round/>
            <a:headEnd len="med" w="med" type="none"/>
            <a:tailEnd len="med" w="med" type="none"/>
          </a:ln>
        </p:spPr>
      </p:cxnSp>
      <p:cxnSp>
        <p:nvCxnSpPr>
          <p:cNvPr id="1424" name="Google Shape;1424;g8cfc6d1af8_0_169"/>
          <p:cNvCxnSpPr>
            <a:stCxn id="1421" idx="3"/>
          </p:cNvCxnSpPr>
          <p:nvPr/>
        </p:nvCxnSpPr>
        <p:spPr>
          <a:xfrm rot="5400000">
            <a:off x="1540948" y="2660081"/>
            <a:ext cx="257400" cy="379200"/>
          </a:xfrm>
          <a:prstGeom prst="bentConnector2">
            <a:avLst/>
          </a:prstGeom>
          <a:noFill/>
          <a:ln cap="flat" cmpd="sng" w="9525">
            <a:solidFill>
              <a:srgbClr val="282828"/>
            </a:solidFill>
            <a:prstDash val="solid"/>
            <a:round/>
            <a:headEnd len="med" w="med" type="none"/>
            <a:tailEnd len="med" w="med" type="none"/>
          </a:ln>
        </p:spPr>
      </p:cxnSp>
      <p:cxnSp>
        <p:nvCxnSpPr>
          <p:cNvPr id="1425" name="Google Shape;1425;g8cfc6d1af8_0_169"/>
          <p:cNvCxnSpPr>
            <a:stCxn id="1422" idx="3"/>
          </p:cNvCxnSpPr>
          <p:nvPr/>
        </p:nvCxnSpPr>
        <p:spPr>
          <a:xfrm rot="5400000">
            <a:off x="2069252" y="2495132"/>
            <a:ext cx="280200" cy="686100"/>
          </a:xfrm>
          <a:prstGeom prst="bentConnector2">
            <a:avLst/>
          </a:prstGeom>
          <a:noFill/>
          <a:ln cap="flat" cmpd="sng" w="9525">
            <a:solidFill>
              <a:srgbClr val="282828"/>
            </a:solidFill>
            <a:prstDash val="solid"/>
            <a:round/>
            <a:headEnd len="med" w="med" type="none"/>
            <a:tailEnd len="med" w="med" type="none"/>
          </a:ln>
        </p:spPr>
      </p:cxnSp>
      <p:cxnSp>
        <p:nvCxnSpPr>
          <p:cNvPr id="1426" name="Google Shape;1426;g8cfc6d1af8_0_169"/>
          <p:cNvCxnSpPr/>
          <p:nvPr/>
        </p:nvCxnSpPr>
        <p:spPr>
          <a:xfrm>
            <a:off x="1858414" y="2978645"/>
            <a:ext cx="15300" cy="166389"/>
          </a:xfrm>
          <a:prstGeom prst="straightConnector1">
            <a:avLst/>
          </a:prstGeom>
          <a:noFill/>
          <a:ln cap="flat" cmpd="sng" w="9525">
            <a:solidFill>
              <a:srgbClr val="282828"/>
            </a:solidFill>
            <a:prstDash val="solid"/>
            <a:round/>
            <a:headEnd len="med" w="med" type="none"/>
            <a:tailEnd len="med" w="med" type="triangle"/>
          </a:ln>
        </p:spPr>
      </p:cxnSp>
      <p:sp>
        <p:nvSpPr>
          <p:cNvPr id="1427" name="Google Shape;1427;g8cfc6d1af8_0_169"/>
          <p:cNvSpPr/>
          <p:nvPr/>
        </p:nvSpPr>
        <p:spPr>
          <a:xfrm>
            <a:off x="927260" y="3161742"/>
            <a:ext cx="2018100" cy="365709"/>
          </a:xfrm>
          <a:prstGeom prst="cube">
            <a:avLst>
              <a:gd fmla="val 25000" name="adj"/>
            </a:avLst>
          </a:prstGeom>
          <a:solidFill>
            <a:srgbClr val="E06666"/>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t>Opentelemetry Agent</a:t>
            </a:r>
            <a:endParaRPr b="1" sz="1000"/>
          </a:p>
        </p:txBody>
      </p:sp>
      <p:sp>
        <p:nvSpPr>
          <p:cNvPr id="1428" name="Google Shape;1428;g8cfc6d1af8_0_169"/>
          <p:cNvSpPr/>
          <p:nvPr/>
        </p:nvSpPr>
        <p:spPr>
          <a:xfrm>
            <a:off x="812324" y="4734011"/>
            <a:ext cx="2469600" cy="1633271"/>
          </a:xfrm>
          <a:prstGeom prst="roundRect">
            <a:avLst>
              <a:gd fmla="val 16667" name="adj"/>
            </a:avLst>
          </a:prstGeom>
          <a:solidFill>
            <a:srgbClr val="0B539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g8cfc6d1af8_0_169"/>
          <p:cNvSpPr/>
          <p:nvPr/>
        </p:nvSpPr>
        <p:spPr>
          <a:xfrm>
            <a:off x="690832" y="4894240"/>
            <a:ext cx="2469600" cy="1633271"/>
          </a:xfrm>
          <a:prstGeom prst="roundRect">
            <a:avLst>
              <a:gd fmla="val 16667" name="adj"/>
            </a:avLst>
          </a:prstGeom>
          <a:solidFill>
            <a:srgbClr val="0B539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g8cfc6d1af8_0_169"/>
          <p:cNvSpPr txBox="1"/>
          <p:nvPr/>
        </p:nvSpPr>
        <p:spPr>
          <a:xfrm>
            <a:off x="1558290" y="4814029"/>
            <a:ext cx="767400" cy="37235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FCFDFC"/>
                </a:solidFill>
              </a:rPr>
              <a:t>EC2</a:t>
            </a:r>
            <a:endParaRPr b="1" sz="1200">
              <a:solidFill>
                <a:srgbClr val="FCFDFC"/>
              </a:solidFill>
            </a:endParaRPr>
          </a:p>
        </p:txBody>
      </p:sp>
      <p:sp>
        <p:nvSpPr>
          <p:cNvPr id="1431" name="Google Shape;1431;g8cfc6d1af8_0_169"/>
          <p:cNvSpPr/>
          <p:nvPr/>
        </p:nvSpPr>
        <p:spPr>
          <a:xfrm>
            <a:off x="1349171" y="5263078"/>
            <a:ext cx="1029000" cy="372353"/>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700"/>
              <a:t>App</a:t>
            </a:r>
            <a:endParaRPr b="1" sz="700"/>
          </a:p>
        </p:txBody>
      </p:sp>
      <p:sp>
        <p:nvSpPr>
          <p:cNvPr id="1432" name="Google Shape;1432;g8cfc6d1af8_0_169"/>
          <p:cNvSpPr/>
          <p:nvPr/>
        </p:nvSpPr>
        <p:spPr>
          <a:xfrm>
            <a:off x="836354" y="5923735"/>
            <a:ext cx="2070000" cy="365709"/>
          </a:xfrm>
          <a:prstGeom prst="cube">
            <a:avLst>
              <a:gd fmla="val 25000" name="adj"/>
            </a:avLst>
          </a:prstGeom>
          <a:solidFill>
            <a:srgbClr val="E06666"/>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chemeClr val="dk1"/>
                </a:solidFill>
              </a:rPr>
              <a:t>Opentelemetry Agent</a:t>
            </a:r>
            <a:endParaRPr b="1" sz="1000"/>
          </a:p>
        </p:txBody>
      </p:sp>
      <p:cxnSp>
        <p:nvCxnSpPr>
          <p:cNvPr id="1433" name="Google Shape;1433;g8cfc6d1af8_0_169"/>
          <p:cNvCxnSpPr>
            <a:stCxn id="1431" idx="3"/>
            <a:endCxn id="1432" idx="1"/>
          </p:cNvCxnSpPr>
          <p:nvPr/>
        </p:nvCxnSpPr>
        <p:spPr>
          <a:xfrm>
            <a:off x="1817126" y="5635431"/>
            <a:ext cx="8400" cy="379800"/>
          </a:xfrm>
          <a:prstGeom prst="straightConnector1">
            <a:avLst/>
          </a:prstGeom>
          <a:noFill/>
          <a:ln cap="flat" cmpd="sng" w="9525">
            <a:solidFill>
              <a:srgbClr val="282828"/>
            </a:solidFill>
            <a:prstDash val="solid"/>
            <a:round/>
            <a:headEnd len="med" w="med" type="none"/>
            <a:tailEnd len="med" w="med" type="triangle"/>
          </a:ln>
        </p:spPr>
      </p:cxnSp>
      <p:sp>
        <p:nvSpPr>
          <p:cNvPr id="1434" name="Google Shape;1434;g8cfc6d1af8_0_169"/>
          <p:cNvSpPr/>
          <p:nvPr/>
        </p:nvSpPr>
        <p:spPr>
          <a:xfrm>
            <a:off x="4673388" y="3629531"/>
            <a:ext cx="1519200" cy="1124571"/>
          </a:xfrm>
          <a:prstGeom prst="roundRect">
            <a:avLst>
              <a:gd fmla="val 16667" name="adj"/>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g8cfc6d1af8_0_169"/>
          <p:cNvSpPr/>
          <p:nvPr/>
        </p:nvSpPr>
        <p:spPr>
          <a:xfrm>
            <a:off x="4583738" y="3790085"/>
            <a:ext cx="1519200" cy="1182345"/>
          </a:xfrm>
          <a:prstGeom prst="roundRect">
            <a:avLst>
              <a:gd fmla="val 16667" name="adj"/>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g8cfc6d1af8_0_169"/>
          <p:cNvSpPr txBox="1"/>
          <p:nvPr/>
        </p:nvSpPr>
        <p:spPr>
          <a:xfrm>
            <a:off x="4825027" y="3868679"/>
            <a:ext cx="1317600" cy="28829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FCFDFC"/>
                </a:solidFill>
              </a:rPr>
              <a:t>K8s node</a:t>
            </a:r>
            <a:endParaRPr b="1" sz="1200">
              <a:solidFill>
                <a:srgbClr val="FCFDFC"/>
              </a:solidFill>
            </a:endParaRPr>
          </a:p>
        </p:txBody>
      </p:sp>
      <p:sp>
        <p:nvSpPr>
          <p:cNvPr id="1437" name="Google Shape;1437;g8cfc6d1af8_0_169"/>
          <p:cNvSpPr/>
          <p:nvPr/>
        </p:nvSpPr>
        <p:spPr>
          <a:xfrm>
            <a:off x="4996830" y="4238454"/>
            <a:ext cx="693300" cy="372353"/>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700"/>
          </a:p>
        </p:txBody>
      </p:sp>
      <p:sp>
        <p:nvSpPr>
          <p:cNvPr id="1438" name="Google Shape;1438;g8cfc6d1af8_0_169"/>
          <p:cNvSpPr/>
          <p:nvPr/>
        </p:nvSpPr>
        <p:spPr>
          <a:xfrm>
            <a:off x="4785727" y="4359174"/>
            <a:ext cx="693300" cy="372353"/>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700"/>
              <a:t>POD</a:t>
            </a:r>
            <a:endParaRPr b="1" sz="700"/>
          </a:p>
        </p:txBody>
      </p:sp>
      <p:pic>
        <p:nvPicPr>
          <p:cNvPr id="1439" name="Google Shape;1439;g8cfc6d1af8_0_169"/>
          <p:cNvPicPr preferRelativeResize="0"/>
          <p:nvPr/>
        </p:nvPicPr>
        <p:blipFill rotWithShape="1">
          <a:blip r:embed="rId3">
            <a:alphaModFix/>
          </a:blip>
          <a:srcRect b="6861" l="27953" r="26048" t="13532"/>
          <a:stretch/>
        </p:blipFill>
        <p:spPr>
          <a:xfrm>
            <a:off x="10554989" y="2448481"/>
            <a:ext cx="767502" cy="688296"/>
          </a:xfrm>
          <a:prstGeom prst="rect">
            <a:avLst/>
          </a:prstGeom>
          <a:noFill/>
          <a:ln>
            <a:noFill/>
          </a:ln>
        </p:spPr>
      </p:pic>
      <p:cxnSp>
        <p:nvCxnSpPr>
          <p:cNvPr id="1440" name="Google Shape;1440;g8cfc6d1af8_0_169"/>
          <p:cNvCxnSpPr>
            <a:endCxn id="1435" idx="1"/>
          </p:cNvCxnSpPr>
          <p:nvPr/>
        </p:nvCxnSpPr>
        <p:spPr>
          <a:xfrm>
            <a:off x="3054638" y="3449457"/>
            <a:ext cx="1529100" cy="931800"/>
          </a:xfrm>
          <a:prstGeom prst="bentConnector3">
            <a:avLst>
              <a:gd fmla="val 50000" name="adj1"/>
            </a:avLst>
          </a:prstGeom>
          <a:noFill/>
          <a:ln cap="flat" cmpd="sng" w="19050">
            <a:solidFill>
              <a:srgbClr val="D5A6BD"/>
            </a:solidFill>
            <a:prstDash val="solid"/>
            <a:round/>
            <a:headEnd len="med" w="med" type="none"/>
            <a:tailEnd len="med" w="med" type="stealth"/>
          </a:ln>
        </p:spPr>
      </p:cxnSp>
      <p:cxnSp>
        <p:nvCxnSpPr>
          <p:cNvPr id="1441" name="Google Shape;1441;g8cfc6d1af8_0_169"/>
          <p:cNvCxnSpPr>
            <a:stCxn id="1432" idx="5"/>
          </p:cNvCxnSpPr>
          <p:nvPr/>
        </p:nvCxnSpPr>
        <p:spPr>
          <a:xfrm flipH="1" rot="10800000">
            <a:off x="2906354" y="4400676"/>
            <a:ext cx="920400" cy="1660200"/>
          </a:xfrm>
          <a:prstGeom prst="bentConnector2">
            <a:avLst/>
          </a:prstGeom>
          <a:noFill/>
          <a:ln cap="flat" cmpd="sng" w="19050">
            <a:solidFill>
              <a:srgbClr val="D5A6BD"/>
            </a:solidFill>
            <a:prstDash val="solid"/>
            <a:round/>
            <a:headEnd len="med" w="med" type="none"/>
            <a:tailEnd len="med" w="med" type="none"/>
          </a:ln>
        </p:spPr>
      </p:cxnSp>
      <p:cxnSp>
        <p:nvCxnSpPr>
          <p:cNvPr id="1442" name="Google Shape;1442;g8cfc6d1af8_0_169"/>
          <p:cNvCxnSpPr>
            <a:stCxn id="1443" idx="3"/>
            <a:endCxn id="1439" idx="2"/>
          </p:cNvCxnSpPr>
          <p:nvPr/>
        </p:nvCxnSpPr>
        <p:spPr>
          <a:xfrm flipH="1" rot="10800000">
            <a:off x="10543713" y="3136822"/>
            <a:ext cx="395100" cy="1371000"/>
          </a:xfrm>
          <a:prstGeom prst="bentConnector2">
            <a:avLst/>
          </a:prstGeom>
          <a:noFill/>
          <a:ln cap="flat" cmpd="sng" w="19050">
            <a:solidFill>
              <a:srgbClr val="C27BA0"/>
            </a:solidFill>
            <a:prstDash val="solid"/>
            <a:round/>
            <a:headEnd len="med" w="med" type="none"/>
            <a:tailEnd len="med" w="med" type="stealth"/>
          </a:ln>
        </p:spPr>
      </p:cxnSp>
      <p:sp>
        <p:nvSpPr>
          <p:cNvPr id="1444" name="Google Shape;1444;g8cfc6d1af8_0_169"/>
          <p:cNvSpPr txBox="1"/>
          <p:nvPr/>
        </p:nvSpPr>
        <p:spPr>
          <a:xfrm>
            <a:off x="10323066" y="2145885"/>
            <a:ext cx="13176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Tracing</a:t>
            </a:r>
            <a:r>
              <a:rPr b="1" lang="en-US" sz="1200"/>
              <a:t> UI</a:t>
            </a:r>
            <a:endParaRPr b="1" sz="1200"/>
          </a:p>
        </p:txBody>
      </p:sp>
      <p:pic>
        <p:nvPicPr>
          <p:cNvPr id="1443" name="Google Shape;1443;g8cfc6d1af8_0_169"/>
          <p:cNvPicPr preferRelativeResize="0"/>
          <p:nvPr/>
        </p:nvPicPr>
        <p:blipFill rotWithShape="1">
          <a:blip r:embed="rId4">
            <a:alphaModFix/>
          </a:blip>
          <a:srcRect b="0" l="0" r="0" t="0"/>
          <a:stretch/>
        </p:blipFill>
        <p:spPr>
          <a:xfrm>
            <a:off x="9697596" y="4091617"/>
            <a:ext cx="846116" cy="832409"/>
          </a:xfrm>
          <a:prstGeom prst="rect">
            <a:avLst/>
          </a:prstGeom>
          <a:noFill/>
          <a:ln>
            <a:noFill/>
          </a:ln>
        </p:spPr>
      </p:pic>
      <p:sp>
        <p:nvSpPr>
          <p:cNvPr id="1445" name="Google Shape;1445;g8cfc6d1af8_0_169"/>
          <p:cNvSpPr/>
          <p:nvPr/>
        </p:nvSpPr>
        <p:spPr>
          <a:xfrm>
            <a:off x="6819439" y="3417761"/>
            <a:ext cx="2070000" cy="2180102"/>
          </a:xfrm>
          <a:prstGeom prst="roundRect">
            <a:avLst>
              <a:gd fmla="val 16667" name="adj"/>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g8cfc6d1af8_0_169"/>
          <p:cNvSpPr txBox="1"/>
          <p:nvPr/>
        </p:nvSpPr>
        <p:spPr>
          <a:xfrm>
            <a:off x="4126684" y="5032700"/>
            <a:ext cx="2541300" cy="60258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t>OpenTelemetry</a:t>
            </a:r>
            <a:r>
              <a:rPr b="1" lang="en-US" sz="1000">
                <a:solidFill>
                  <a:srgbClr val="FFFFFF"/>
                </a:solidFill>
              </a:rPr>
              <a:t> Collector </a:t>
            </a:r>
            <a:endParaRPr b="1" sz="1000">
              <a:solidFill>
                <a:srgbClr val="FFFFFF"/>
              </a:solidFill>
            </a:endParaRPr>
          </a:p>
        </p:txBody>
      </p:sp>
      <p:sp>
        <p:nvSpPr>
          <p:cNvPr id="1447" name="Google Shape;1447;g8cfc6d1af8_0_169"/>
          <p:cNvSpPr/>
          <p:nvPr/>
        </p:nvSpPr>
        <p:spPr>
          <a:xfrm>
            <a:off x="7444105" y="3805305"/>
            <a:ext cx="1129800" cy="917740"/>
          </a:xfrm>
          <a:prstGeom prst="roundRect">
            <a:avLst>
              <a:gd fmla="val 16667" name="adj"/>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g8cfc6d1af8_0_169"/>
          <p:cNvSpPr/>
          <p:nvPr/>
        </p:nvSpPr>
        <p:spPr>
          <a:xfrm>
            <a:off x="7213236" y="3971125"/>
            <a:ext cx="1260300" cy="864588"/>
          </a:xfrm>
          <a:prstGeom prst="roundRect">
            <a:avLst>
              <a:gd fmla="val 16667" name="adj"/>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g8cfc6d1af8_0_169"/>
          <p:cNvSpPr txBox="1"/>
          <p:nvPr/>
        </p:nvSpPr>
        <p:spPr>
          <a:xfrm>
            <a:off x="7384047" y="3924602"/>
            <a:ext cx="1071900" cy="2576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solidFill>
                  <a:srgbClr val="FCFDFC"/>
                </a:solidFill>
              </a:rPr>
              <a:t>K8s node</a:t>
            </a:r>
            <a:endParaRPr b="1" sz="1000">
              <a:solidFill>
                <a:srgbClr val="FCFDFC"/>
              </a:solidFill>
            </a:endParaRPr>
          </a:p>
        </p:txBody>
      </p:sp>
      <p:sp>
        <p:nvSpPr>
          <p:cNvPr id="1450" name="Google Shape;1450;g8cfc6d1af8_0_169"/>
          <p:cNvSpPr/>
          <p:nvPr/>
        </p:nvSpPr>
        <p:spPr>
          <a:xfrm>
            <a:off x="7705947" y="4358248"/>
            <a:ext cx="600000" cy="291759"/>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700"/>
          </a:p>
        </p:txBody>
      </p:sp>
      <p:sp>
        <p:nvSpPr>
          <p:cNvPr id="1451" name="Google Shape;1451;g8cfc6d1af8_0_169"/>
          <p:cNvSpPr/>
          <p:nvPr/>
        </p:nvSpPr>
        <p:spPr>
          <a:xfrm>
            <a:off x="7523134" y="4452900"/>
            <a:ext cx="600000" cy="291759"/>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700"/>
              <a:t>POD</a:t>
            </a:r>
            <a:endParaRPr b="1" sz="700"/>
          </a:p>
        </p:txBody>
      </p:sp>
      <p:sp>
        <p:nvSpPr>
          <p:cNvPr id="1452" name="Google Shape;1452;g8cfc6d1af8_0_169"/>
          <p:cNvSpPr txBox="1"/>
          <p:nvPr/>
        </p:nvSpPr>
        <p:spPr>
          <a:xfrm>
            <a:off x="7037147" y="4825961"/>
            <a:ext cx="1844100" cy="54076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t>Jaeger Collector</a:t>
            </a:r>
            <a:r>
              <a:rPr b="1" lang="en-US" sz="1000">
                <a:solidFill>
                  <a:srgbClr val="FFFFFF"/>
                </a:solidFill>
              </a:rPr>
              <a:t> </a:t>
            </a:r>
            <a:endParaRPr b="1" sz="1000">
              <a:solidFill>
                <a:srgbClr val="FFFFFF"/>
              </a:solidFill>
            </a:endParaRPr>
          </a:p>
        </p:txBody>
      </p:sp>
      <p:sp>
        <p:nvSpPr>
          <p:cNvPr id="1453" name="Google Shape;1453;g8cfc6d1af8_0_169"/>
          <p:cNvSpPr txBox="1"/>
          <p:nvPr/>
        </p:nvSpPr>
        <p:spPr>
          <a:xfrm>
            <a:off x="9250507" y="4976645"/>
            <a:ext cx="1735200" cy="54076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800"/>
              <a:t>Trace Store</a:t>
            </a:r>
            <a:endParaRPr b="1" sz="800"/>
          </a:p>
        </p:txBody>
      </p:sp>
      <p:cxnSp>
        <p:nvCxnSpPr>
          <p:cNvPr id="1454" name="Google Shape;1454;g8cfc6d1af8_0_169"/>
          <p:cNvCxnSpPr>
            <a:stCxn id="1416" idx="3"/>
          </p:cNvCxnSpPr>
          <p:nvPr/>
        </p:nvCxnSpPr>
        <p:spPr>
          <a:xfrm>
            <a:off x="6450732" y="4545321"/>
            <a:ext cx="762600" cy="9300"/>
          </a:xfrm>
          <a:prstGeom prst="straightConnector1">
            <a:avLst/>
          </a:prstGeom>
          <a:noFill/>
          <a:ln cap="flat" cmpd="sng" w="19050">
            <a:solidFill>
              <a:srgbClr val="C27BA0"/>
            </a:solidFill>
            <a:prstDash val="solid"/>
            <a:round/>
            <a:headEnd len="med" w="med" type="none"/>
            <a:tailEnd len="med" w="med" type="stealth"/>
          </a:ln>
        </p:spPr>
      </p:cxnSp>
      <p:cxnSp>
        <p:nvCxnSpPr>
          <p:cNvPr id="1455" name="Google Shape;1455;g8cfc6d1af8_0_169"/>
          <p:cNvCxnSpPr>
            <a:stCxn id="1445" idx="3"/>
            <a:endCxn id="1443" idx="1"/>
          </p:cNvCxnSpPr>
          <p:nvPr/>
        </p:nvCxnSpPr>
        <p:spPr>
          <a:xfrm>
            <a:off x="8889439" y="4507812"/>
            <a:ext cx="808200" cy="0"/>
          </a:xfrm>
          <a:prstGeom prst="straightConnector1">
            <a:avLst/>
          </a:prstGeom>
          <a:noFill/>
          <a:ln cap="flat" cmpd="sng" w="19050">
            <a:solidFill>
              <a:srgbClr val="C27BA0"/>
            </a:solidFill>
            <a:prstDash val="solid"/>
            <a:round/>
            <a:headEnd len="med" w="med" type="none"/>
            <a:tailEnd len="med" w="med" type="stealth"/>
          </a:ln>
        </p:spPr>
      </p:cxnSp>
      <p:sp>
        <p:nvSpPr>
          <p:cNvPr id="1456" name="Google Shape;1456;g8cfc6d1af8_0_169"/>
          <p:cNvSpPr txBox="1"/>
          <p:nvPr/>
        </p:nvSpPr>
        <p:spPr>
          <a:xfrm>
            <a:off x="416508" y="621548"/>
            <a:ext cx="7568700" cy="688088"/>
          </a:xfrm>
          <a:prstGeom prst="rect">
            <a:avLst/>
          </a:prstGeom>
          <a:noFill/>
          <a:ln>
            <a:noFill/>
          </a:ln>
        </p:spPr>
        <p:txBody>
          <a:bodyPr anchorCtr="0" anchor="t" bIns="146300" lIns="182875" spcFirstLastPara="1" rIns="182875" wrap="square" tIns="146300">
            <a:noAutofit/>
          </a:bodyPr>
          <a:lstStyle/>
          <a:p>
            <a:pPr indent="0" lvl="0" marL="0" rtl="0" algn="l">
              <a:lnSpc>
                <a:spcPct val="90000"/>
              </a:lnSpc>
              <a:spcBef>
                <a:spcPts val="0"/>
              </a:spcBef>
              <a:spcAft>
                <a:spcPts val="0"/>
              </a:spcAft>
              <a:buNone/>
            </a:pPr>
            <a:r>
              <a:rPr lang="en-US" sz="2200">
                <a:solidFill>
                  <a:srgbClr val="F0F0F0"/>
                </a:solidFill>
              </a:rPr>
              <a:t>Tracing Deployment View</a:t>
            </a:r>
            <a:endParaRPr sz="2200">
              <a:solidFill>
                <a:srgbClr val="F0F0F0"/>
              </a:solidFill>
            </a:endParaRPr>
          </a:p>
        </p:txBody>
      </p:sp>
      <p:sp>
        <p:nvSpPr>
          <p:cNvPr id="1457" name="Google Shape;1457;g8cfc6d1af8_0_169"/>
          <p:cNvSpPr/>
          <p:nvPr/>
        </p:nvSpPr>
        <p:spPr>
          <a:xfrm>
            <a:off x="6008942" y="2502507"/>
            <a:ext cx="1822250" cy="757056"/>
          </a:xfrm>
          <a:prstGeom prst="flowChartMagneticDrum">
            <a:avLst/>
          </a:prstGeom>
          <a:solidFill>
            <a:srgbClr val="FFFFFF"/>
          </a:solidFill>
          <a:ln cap="flat" cmpd="sng" w="38100">
            <a:solidFill>
              <a:srgbClr val="0000FF"/>
            </a:solidFill>
            <a:prstDash val="solid"/>
            <a:round/>
            <a:headEnd len="sm" w="sm" type="none"/>
            <a:tailEnd len="sm" w="sm" type="none"/>
          </a:ln>
          <a:effectLst>
            <a:outerShdw blurRad="57150" rotWithShape="0" algn="bl" dir="5400000" dist="19050">
              <a:srgbClr val="3C78D8">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cxnSp>
        <p:nvCxnSpPr>
          <p:cNvPr id="1458" name="Google Shape;1458;g8cfc6d1af8_0_169"/>
          <p:cNvCxnSpPr>
            <a:stCxn id="1416" idx="0"/>
            <a:endCxn id="1457" idx="1"/>
          </p:cNvCxnSpPr>
          <p:nvPr/>
        </p:nvCxnSpPr>
        <p:spPr>
          <a:xfrm rot="-5400000">
            <a:off x="5425182" y="2871620"/>
            <a:ext cx="574200" cy="593100"/>
          </a:xfrm>
          <a:prstGeom prst="bentConnector2">
            <a:avLst/>
          </a:prstGeom>
          <a:noFill/>
          <a:ln cap="flat" cmpd="sng" w="19050">
            <a:solidFill>
              <a:srgbClr val="D5A6BD"/>
            </a:solidFill>
            <a:prstDash val="solid"/>
            <a:round/>
            <a:headEnd len="med" w="med" type="none"/>
            <a:tailEnd len="med" w="med" type="none"/>
          </a:ln>
        </p:spPr>
      </p:cxnSp>
      <p:cxnSp>
        <p:nvCxnSpPr>
          <p:cNvPr id="1459" name="Google Shape;1459;g8cfc6d1af8_0_169"/>
          <p:cNvCxnSpPr>
            <a:stCxn id="1457" idx="4"/>
            <a:endCxn id="1460" idx="2"/>
          </p:cNvCxnSpPr>
          <p:nvPr/>
        </p:nvCxnSpPr>
        <p:spPr>
          <a:xfrm flipH="1" rot="10800000">
            <a:off x="7831192" y="2502435"/>
            <a:ext cx="760200" cy="378600"/>
          </a:xfrm>
          <a:prstGeom prst="bentConnector2">
            <a:avLst/>
          </a:prstGeom>
          <a:noFill/>
          <a:ln cap="flat" cmpd="sng" w="19050">
            <a:solidFill>
              <a:srgbClr val="D5A6BD"/>
            </a:solidFill>
            <a:prstDash val="solid"/>
            <a:round/>
            <a:headEnd len="med" w="med" type="none"/>
            <a:tailEnd len="med" w="med" type="none"/>
          </a:ln>
        </p:spPr>
      </p:cxnSp>
      <p:cxnSp>
        <p:nvCxnSpPr>
          <p:cNvPr id="1461" name="Google Shape;1461;g8cfc6d1af8_0_169"/>
          <p:cNvCxnSpPr>
            <a:stCxn id="1460" idx="0"/>
            <a:endCxn id="1462" idx="1"/>
          </p:cNvCxnSpPr>
          <p:nvPr/>
        </p:nvCxnSpPr>
        <p:spPr>
          <a:xfrm rot="-5400000">
            <a:off x="9221167" y="886944"/>
            <a:ext cx="158100" cy="1417800"/>
          </a:xfrm>
          <a:prstGeom prst="bentConnector2">
            <a:avLst/>
          </a:prstGeom>
          <a:noFill/>
          <a:ln cap="flat" cmpd="sng" w="19050">
            <a:solidFill>
              <a:srgbClr val="D5A6BD"/>
            </a:solidFill>
            <a:prstDash val="solid"/>
            <a:round/>
            <a:headEnd len="med" w="med" type="none"/>
            <a:tailEnd len="med" w="med" type="none"/>
          </a:ln>
        </p:spPr>
      </p:cxnSp>
      <p:sp>
        <p:nvSpPr>
          <p:cNvPr id="1462" name="Google Shape;1462;g8cfc6d1af8_0_169"/>
          <p:cNvSpPr/>
          <p:nvPr/>
        </p:nvSpPr>
        <p:spPr>
          <a:xfrm>
            <a:off x="10009192" y="1133191"/>
            <a:ext cx="1721100" cy="766950"/>
          </a:xfrm>
          <a:prstGeom prst="roundRect">
            <a:avLst>
              <a:gd fmla="val 16667" name="adj"/>
            </a:avLst>
          </a:prstGeom>
          <a:solidFill>
            <a:srgbClr val="FFFFFF"/>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1463" name="Google Shape;1463;g8cfc6d1af8_0_169"/>
          <p:cNvPicPr preferRelativeResize="0"/>
          <p:nvPr/>
        </p:nvPicPr>
        <p:blipFill>
          <a:blip r:embed="rId5">
            <a:alphaModFix/>
          </a:blip>
          <a:stretch>
            <a:fillRect/>
          </a:stretch>
        </p:blipFill>
        <p:spPr>
          <a:xfrm>
            <a:off x="814242" y="4970636"/>
            <a:ext cx="539200" cy="355045"/>
          </a:xfrm>
          <a:prstGeom prst="rect">
            <a:avLst/>
          </a:prstGeom>
          <a:noFill/>
          <a:ln>
            <a:noFill/>
          </a:ln>
        </p:spPr>
      </p:pic>
      <p:pic>
        <p:nvPicPr>
          <p:cNvPr id="1464" name="Google Shape;1464;g8cfc6d1af8_0_169"/>
          <p:cNvPicPr preferRelativeResize="0"/>
          <p:nvPr/>
        </p:nvPicPr>
        <p:blipFill>
          <a:blip r:embed="rId6">
            <a:alphaModFix/>
          </a:blip>
          <a:stretch>
            <a:fillRect/>
          </a:stretch>
        </p:blipFill>
        <p:spPr>
          <a:xfrm>
            <a:off x="499012" y="2039175"/>
            <a:ext cx="539199" cy="334857"/>
          </a:xfrm>
          <a:prstGeom prst="rect">
            <a:avLst/>
          </a:prstGeom>
          <a:noFill/>
          <a:ln>
            <a:noFill/>
          </a:ln>
        </p:spPr>
      </p:pic>
      <p:pic>
        <p:nvPicPr>
          <p:cNvPr id="1465" name="Google Shape;1465;g8cfc6d1af8_0_169"/>
          <p:cNvPicPr preferRelativeResize="0"/>
          <p:nvPr/>
        </p:nvPicPr>
        <p:blipFill>
          <a:blip r:embed="rId6">
            <a:alphaModFix/>
          </a:blip>
          <a:stretch>
            <a:fillRect/>
          </a:stretch>
        </p:blipFill>
        <p:spPr>
          <a:xfrm>
            <a:off x="4531717" y="3814217"/>
            <a:ext cx="461914" cy="286848"/>
          </a:xfrm>
          <a:prstGeom prst="rect">
            <a:avLst/>
          </a:prstGeom>
          <a:noFill/>
          <a:ln>
            <a:noFill/>
          </a:ln>
        </p:spPr>
      </p:pic>
      <p:pic>
        <p:nvPicPr>
          <p:cNvPr id="1466" name="Google Shape;1466;g8cfc6d1af8_0_169"/>
          <p:cNvPicPr preferRelativeResize="0"/>
          <p:nvPr/>
        </p:nvPicPr>
        <p:blipFill>
          <a:blip r:embed="rId6">
            <a:alphaModFix/>
          </a:blip>
          <a:stretch>
            <a:fillRect/>
          </a:stretch>
        </p:blipFill>
        <p:spPr>
          <a:xfrm>
            <a:off x="7200870" y="4006557"/>
            <a:ext cx="290145" cy="180183"/>
          </a:xfrm>
          <a:prstGeom prst="rect">
            <a:avLst/>
          </a:prstGeom>
          <a:noFill/>
          <a:ln>
            <a:noFill/>
          </a:ln>
        </p:spPr>
      </p:pic>
      <p:sp>
        <p:nvSpPr>
          <p:cNvPr id="1460" name="Google Shape;1460;g8cfc6d1af8_0_169"/>
          <p:cNvSpPr/>
          <p:nvPr/>
        </p:nvSpPr>
        <p:spPr>
          <a:xfrm>
            <a:off x="7730767" y="1674894"/>
            <a:ext cx="1721100" cy="827613"/>
          </a:xfrm>
          <a:prstGeom prst="roundRect">
            <a:avLst>
              <a:gd fmla="val 16667" name="adj"/>
            </a:avLst>
          </a:prstGeom>
          <a:solidFill>
            <a:srgbClr val="FFFFFF"/>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pic>
        <p:nvPicPr>
          <p:cNvPr id="1467" name="Google Shape;1467;g8cfc6d1af8_0_169"/>
          <p:cNvPicPr preferRelativeResize="0"/>
          <p:nvPr/>
        </p:nvPicPr>
        <p:blipFill>
          <a:blip r:embed="rId7">
            <a:alphaModFix/>
          </a:blip>
          <a:stretch>
            <a:fillRect/>
          </a:stretch>
        </p:blipFill>
        <p:spPr>
          <a:xfrm>
            <a:off x="6112717" y="2626624"/>
            <a:ext cx="1088150" cy="508845"/>
          </a:xfrm>
          <a:prstGeom prst="rect">
            <a:avLst/>
          </a:prstGeom>
          <a:noFill/>
          <a:ln>
            <a:noFill/>
          </a:ln>
        </p:spPr>
      </p:pic>
      <p:pic>
        <p:nvPicPr>
          <p:cNvPr id="1468" name="Google Shape;1468;g8cfc6d1af8_0_169"/>
          <p:cNvPicPr preferRelativeResize="0"/>
          <p:nvPr/>
        </p:nvPicPr>
        <p:blipFill>
          <a:blip r:embed="rId8">
            <a:alphaModFix/>
          </a:blip>
          <a:stretch>
            <a:fillRect/>
          </a:stretch>
        </p:blipFill>
        <p:spPr>
          <a:xfrm>
            <a:off x="8019342" y="1732957"/>
            <a:ext cx="1143956" cy="473891"/>
          </a:xfrm>
          <a:prstGeom prst="rect">
            <a:avLst/>
          </a:prstGeom>
          <a:noFill/>
          <a:ln>
            <a:noFill/>
          </a:ln>
        </p:spPr>
      </p:pic>
      <p:sp>
        <p:nvSpPr>
          <p:cNvPr id="1469" name="Google Shape;1469;g8cfc6d1af8_0_169"/>
          <p:cNvSpPr txBox="1"/>
          <p:nvPr/>
        </p:nvSpPr>
        <p:spPr>
          <a:xfrm>
            <a:off x="7865217" y="2130996"/>
            <a:ext cx="2566800" cy="28684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Metrics Aggregator</a:t>
            </a:r>
            <a:endParaRPr>
              <a:latin typeface="Calibri"/>
              <a:ea typeface="Calibri"/>
              <a:cs typeface="Calibri"/>
              <a:sym typeface="Calibri"/>
            </a:endParaRPr>
          </a:p>
        </p:txBody>
      </p:sp>
      <p:sp>
        <p:nvSpPr>
          <p:cNvPr id="1470" name="Google Shape;1470;g8cfc6d1af8_0_169"/>
          <p:cNvSpPr txBox="1"/>
          <p:nvPr/>
        </p:nvSpPr>
        <p:spPr>
          <a:xfrm>
            <a:off x="6028517" y="2923896"/>
            <a:ext cx="1519500" cy="28684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Metrics Stream</a:t>
            </a:r>
            <a:endParaRPr>
              <a:latin typeface="Calibri"/>
              <a:ea typeface="Calibri"/>
              <a:cs typeface="Calibri"/>
              <a:sym typeface="Calibri"/>
            </a:endParaRPr>
          </a:p>
        </p:txBody>
      </p:sp>
      <p:sp>
        <p:nvSpPr>
          <p:cNvPr id="1471" name="Google Shape;1471;g8cfc6d1af8_0_169"/>
          <p:cNvSpPr txBox="1"/>
          <p:nvPr/>
        </p:nvSpPr>
        <p:spPr>
          <a:xfrm>
            <a:off x="10205492" y="1582022"/>
            <a:ext cx="1529100" cy="48847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700">
                <a:solidFill>
                  <a:schemeClr val="dk1"/>
                </a:solidFill>
              </a:rPr>
              <a:t>Time Series Data Store</a:t>
            </a:r>
            <a:endParaRPr sz="700">
              <a:solidFill>
                <a:schemeClr val="dk1"/>
              </a:solidFill>
            </a:endParaRPr>
          </a:p>
          <a:p>
            <a:pPr indent="0" lvl="0" marL="0" rtl="0" algn="ctr">
              <a:spcBef>
                <a:spcPts val="0"/>
              </a:spcBef>
              <a:spcAft>
                <a:spcPts val="0"/>
              </a:spcAft>
              <a:buNone/>
            </a:pPr>
            <a:r>
              <a:rPr lang="en-US" sz="700">
                <a:solidFill>
                  <a:schemeClr val="dk1"/>
                </a:solidFill>
              </a:rPr>
              <a:t>[</a:t>
            </a:r>
            <a:r>
              <a:rPr lang="en-US" sz="700">
                <a:solidFill>
                  <a:schemeClr val="dk1"/>
                </a:solidFill>
              </a:rPr>
              <a:t>Dashboarding &amp; Alerting]</a:t>
            </a:r>
            <a:endParaRPr>
              <a:latin typeface="Calibri"/>
              <a:ea typeface="Calibri"/>
              <a:cs typeface="Calibri"/>
              <a:sym typeface="Calibri"/>
            </a:endParaRPr>
          </a:p>
        </p:txBody>
      </p:sp>
      <p:sp>
        <p:nvSpPr>
          <p:cNvPr id="1472" name="Google Shape;1472;g8cfc6d1af8_0_169"/>
          <p:cNvSpPr txBox="1"/>
          <p:nvPr/>
        </p:nvSpPr>
        <p:spPr>
          <a:xfrm>
            <a:off x="5299642" y="2623327"/>
            <a:ext cx="760200" cy="2576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latin typeface="Calibri"/>
                <a:ea typeface="Calibri"/>
                <a:cs typeface="Calibri"/>
                <a:sym typeface="Calibri"/>
              </a:rPr>
              <a:t>&lt;publish&gt;</a:t>
            </a:r>
            <a:endParaRPr sz="800">
              <a:latin typeface="Calibri"/>
              <a:ea typeface="Calibri"/>
              <a:cs typeface="Calibri"/>
              <a:sym typeface="Calibri"/>
            </a:endParaRPr>
          </a:p>
        </p:txBody>
      </p:sp>
      <p:sp>
        <p:nvSpPr>
          <p:cNvPr id="1473" name="Google Shape;1473;g8cfc6d1af8_0_169"/>
          <p:cNvSpPr txBox="1"/>
          <p:nvPr/>
        </p:nvSpPr>
        <p:spPr>
          <a:xfrm>
            <a:off x="7814242" y="2623327"/>
            <a:ext cx="920100" cy="2576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latin typeface="Calibri"/>
                <a:ea typeface="Calibri"/>
                <a:cs typeface="Calibri"/>
                <a:sym typeface="Calibri"/>
              </a:rPr>
              <a:t>&lt;subscribe&gt;</a:t>
            </a:r>
            <a:endParaRPr sz="800">
              <a:latin typeface="Calibri"/>
              <a:ea typeface="Calibri"/>
              <a:cs typeface="Calibri"/>
              <a:sym typeface="Calibri"/>
            </a:endParaRPr>
          </a:p>
        </p:txBody>
      </p:sp>
      <p:sp>
        <p:nvSpPr>
          <p:cNvPr id="1474" name="Google Shape;1474;g8cfc6d1af8_0_169"/>
          <p:cNvSpPr txBox="1"/>
          <p:nvPr/>
        </p:nvSpPr>
        <p:spPr>
          <a:xfrm>
            <a:off x="3847617" y="4013513"/>
            <a:ext cx="686100" cy="48847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grpc</a:t>
            </a:r>
            <a:endParaRPr>
              <a:latin typeface="Calibri"/>
              <a:ea typeface="Calibri"/>
              <a:cs typeface="Calibri"/>
              <a:sym typeface="Calibri"/>
            </a:endParaRPr>
          </a:p>
        </p:txBody>
      </p:sp>
      <p:sp>
        <p:nvSpPr>
          <p:cNvPr id="1475" name="Google Shape;1475;g8cfc6d1af8_0_169"/>
          <p:cNvSpPr txBox="1"/>
          <p:nvPr/>
        </p:nvSpPr>
        <p:spPr>
          <a:xfrm>
            <a:off x="6362217" y="4160259"/>
            <a:ext cx="686100" cy="48847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grpc</a:t>
            </a:r>
            <a:endParaRPr>
              <a:latin typeface="Calibri"/>
              <a:ea typeface="Calibri"/>
              <a:cs typeface="Calibri"/>
              <a:sym typeface="Calibri"/>
            </a:endParaRPr>
          </a:p>
        </p:txBody>
      </p:sp>
      <p:pic>
        <p:nvPicPr>
          <p:cNvPr id="1476" name="Google Shape;1476;g8cfc6d1af8_0_169"/>
          <p:cNvPicPr preferRelativeResize="0"/>
          <p:nvPr/>
        </p:nvPicPr>
        <p:blipFill>
          <a:blip r:embed="rId9">
            <a:alphaModFix/>
          </a:blip>
          <a:stretch>
            <a:fillRect/>
          </a:stretch>
        </p:blipFill>
        <p:spPr>
          <a:xfrm>
            <a:off x="9501550" y="1371600"/>
            <a:ext cx="290150" cy="290150"/>
          </a:xfrm>
          <a:prstGeom prst="rect">
            <a:avLst/>
          </a:prstGeom>
          <a:noFill/>
          <a:ln>
            <a:noFill/>
          </a:ln>
        </p:spPr>
      </p:pic>
      <p:pic>
        <p:nvPicPr>
          <p:cNvPr id="1477" name="Google Shape;1477;g8cfc6d1af8_0_169"/>
          <p:cNvPicPr preferRelativeResize="0"/>
          <p:nvPr/>
        </p:nvPicPr>
        <p:blipFill>
          <a:blip r:embed="rId10">
            <a:alphaModFix/>
          </a:blip>
          <a:stretch>
            <a:fillRect/>
          </a:stretch>
        </p:blipFill>
        <p:spPr>
          <a:xfrm>
            <a:off x="10405600" y="1189350"/>
            <a:ext cx="1129800" cy="434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pic>
        <p:nvPicPr>
          <p:cNvPr id="1482" name="Google Shape;1482;g8cfc6d1af8_0_175"/>
          <p:cNvPicPr preferRelativeResize="0"/>
          <p:nvPr/>
        </p:nvPicPr>
        <p:blipFill>
          <a:blip r:embed="rId3">
            <a:alphaModFix/>
          </a:blip>
          <a:stretch>
            <a:fillRect/>
          </a:stretch>
        </p:blipFill>
        <p:spPr>
          <a:xfrm>
            <a:off x="152400" y="152400"/>
            <a:ext cx="11275425" cy="662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g86a6b3a141_0_56"/>
          <p:cNvSpPr txBox="1"/>
          <p:nvPr/>
        </p:nvSpPr>
        <p:spPr>
          <a:xfrm>
            <a:off x="2024625" y="1305500"/>
            <a:ext cx="3706200" cy="10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89" name="Google Shape;1489;g86a6b3a141_0_56"/>
          <p:cNvSpPr txBox="1"/>
          <p:nvPr/>
        </p:nvSpPr>
        <p:spPr>
          <a:xfrm>
            <a:off x="354050" y="475725"/>
            <a:ext cx="11032500" cy="5809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b="1" sz="3600">
              <a:solidFill>
                <a:schemeClr val="lt1"/>
              </a:solidFill>
            </a:endParaRPr>
          </a:p>
          <a:p>
            <a:pPr indent="0" lvl="0" marL="0" rtl="0" algn="l">
              <a:lnSpc>
                <a:spcPct val="90000"/>
              </a:lnSpc>
              <a:spcBef>
                <a:spcPts val="0"/>
              </a:spcBef>
              <a:spcAft>
                <a:spcPts val="0"/>
              </a:spcAft>
              <a:buNone/>
            </a:pPr>
            <a:r>
              <a:t/>
            </a:r>
            <a:endParaRPr b="1" sz="3600">
              <a:solidFill>
                <a:schemeClr val="lt1"/>
              </a:solidFill>
            </a:endParaRPr>
          </a:p>
          <a:p>
            <a:pPr indent="0" lvl="0" marL="0" rtl="0" algn="l">
              <a:lnSpc>
                <a:spcPct val="90000"/>
              </a:lnSpc>
              <a:spcBef>
                <a:spcPts val="0"/>
              </a:spcBef>
              <a:spcAft>
                <a:spcPts val="0"/>
              </a:spcAft>
              <a:buNone/>
            </a:pPr>
            <a:r>
              <a:t/>
            </a:r>
            <a:endParaRPr b="1" sz="3600">
              <a:solidFill>
                <a:schemeClr val="lt1"/>
              </a:solidFill>
            </a:endParaRPr>
          </a:p>
          <a:p>
            <a:pPr indent="0" lvl="0" marL="0" rtl="0" algn="l">
              <a:lnSpc>
                <a:spcPct val="90000"/>
              </a:lnSpc>
              <a:spcBef>
                <a:spcPts val="0"/>
              </a:spcBef>
              <a:spcAft>
                <a:spcPts val="0"/>
              </a:spcAft>
              <a:buNone/>
            </a:pPr>
            <a:r>
              <a:t/>
            </a:r>
            <a:endParaRPr b="1" sz="3600">
              <a:solidFill>
                <a:schemeClr val="lt1"/>
              </a:solidFill>
            </a:endParaRPr>
          </a:p>
          <a:p>
            <a:pPr indent="0" lvl="0" marL="0" rtl="0" algn="l">
              <a:lnSpc>
                <a:spcPct val="90000"/>
              </a:lnSpc>
              <a:spcBef>
                <a:spcPts val="0"/>
              </a:spcBef>
              <a:spcAft>
                <a:spcPts val="0"/>
              </a:spcAft>
              <a:buNone/>
            </a:pPr>
            <a:r>
              <a:rPr b="1" lang="en-US" sz="4800">
                <a:solidFill>
                  <a:schemeClr val="lt1"/>
                </a:solidFill>
              </a:rPr>
              <a:t>Benefits of Traces and Trace Metrics </a:t>
            </a:r>
            <a:endParaRPr b="1" sz="4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g8cfc6d1af8_0_1702"/>
          <p:cNvSpPr txBox="1"/>
          <p:nvPr/>
        </p:nvSpPr>
        <p:spPr>
          <a:xfrm>
            <a:off x="501174" y="1071800"/>
            <a:ext cx="4832700" cy="4334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1800"/>
              </a:spcBef>
              <a:spcAft>
                <a:spcPts val="0"/>
              </a:spcAft>
              <a:buClr>
                <a:srgbClr val="000000"/>
              </a:buClr>
              <a:buSzPts val="2000"/>
              <a:buFont typeface="Avenir"/>
              <a:buChar char="●"/>
            </a:pPr>
            <a:r>
              <a:rPr lang="en-US" sz="2000">
                <a:solidFill>
                  <a:srgbClr val="000000"/>
                </a:solidFill>
                <a:latin typeface="Avenir"/>
                <a:ea typeface="Avenir"/>
                <a:cs typeface="Avenir"/>
                <a:sym typeface="Avenir"/>
              </a:rPr>
              <a:t>High level topology view helps to quickly identify slow and erroneous systems.</a:t>
            </a:r>
            <a:endParaRPr sz="2000">
              <a:solidFill>
                <a:srgbClr val="000000"/>
              </a:solidFill>
              <a:latin typeface="Avenir"/>
              <a:ea typeface="Avenir"/>
              <a:cs typeface="Avenir"/>
              <a:sym typeface="Avenir"/>
            </a:endParaRPr>
          </a:p>
          <a:p>
            <a:pPr indent="-355600" lvl="0" marL="457200" rtl="0" algn="l">
              <a:lnSpc>
                <a:spcPct val="150000"/>
              </a:lnSpc>
              <a:spcBef>
                <a:spcPts val="0"/>
              </a:spcBef>
              <a:spcAft>
                <a:spcPts val="0"/>
              </a:spcAft>
              <a:buClr>
                <a:srgbClr val="000000"/>
              </a:buClr>
              <a:buSzPts val="2000"/>
              <a:buFont typeface="Avenir"/>
              <a:buChar char="●"/>
            </a:pPr>
            <a:r>
              <a:rPr lang="en-US" sz="2000">
                <a:solidFill>
                  <a:srgbClr val="000000"/>
                </a:solidFill>
                <a:latin typeface="Avenir"/>
                <a:ea typeface="Avenir"/>
                <a:cs typeface="Avenir"/>
                <a:sym typeface="Avenir"/>
              </a:rPr>
              <a:t>Autocorrelation enables to identify impacted APIs and root cause quickly.</a:t>
            </a:r>
            <a:endParaRPr sz="2000">
              <a:solidFill>
                <a:srgbClr val="000000"/>
              </a:solidFill>
              <a:latin typeface="Avenir"/>
              <a:ea typeface="Avenir"/>
              <a:cs typeface="Avenir"/>
              <a:sym typeface="Avenir"/>
            </a:endParaRPr>
          </a:p>
          <a:p>
            <a:pPr indent="0" lvl="0" marL="0" rtl="0" algn="l">
              <a:lnSpc>
                <a:spcPct val="150000"/>
              </a:lnSpc>
              <a:spcBef>
                <a:spcPts val="1800"/>
              </a:spcBef>
              <a:spcAft>
                <a:spcPts val="0"/>
              </a:spcAft>
              <a:buNone/>
            </a:pPr>
            <a:r>
              <a:t/>
            </a:r>
            <a:endParaRPr sz="2000">
              <a:solidFill>
                <a:srgbClr val="000000"/>
              </a:solidFill>
              <a:latin typeface="Avenir"/>
              <a:ea typeface="Avenir"/>
              <a:cs typeface="Avenir"/>
              <a:sym typeface="Avenir"/>
            </a:endParaRPr>
          </a:p>
        </p:txBody>
      </p:sp>
      <p:sp>
        <p:nvSpPr>
          <p:cNvPr id="1496" name="Google Shape;1496;g8cfc6d1af8_0_1702"/>
          <p:cNvSpPr txBox="1"/>
          <p:nvPr/>
        </p:nvSpPr>
        <p:spPr>
          <a:xfrm>
            <a:off x="501174" y="314477"/>
            <a:ext cx="11105400" cy="546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US" sz="3000">
                <a:solidFill>
                  <a:srgbClr val="FFFFFF"/>
                </a:solidFill>
                <a:latin typeface="Avenir"/>
                <a:ea typeface="Avenir"/>
                <a:cs typeface="Avenir"/>
                <a:sym typeface="Avenir"/>
              </a:rPr>
              <a:t>Quick </a:t>
            </a:r>
            <a:r>
              <a:rPr b="1" lang="en-US" sz="3000">
                <a:solidFill>
                  <a:srgbClr val="FFFFFF"/>
                </a:solidFill>
                <a:latin typeface="Avenir"/>
                <a:ea typeface="Avenir"/>
                <a:cs typeface="Avenir"/>
                <a:sym typeface="Avenir"/>
                <a:extLst>
                  <a:ext uri="http://customooxmlschemas.google.com/">
                    <go:slidesCustomData xmlns:go="http://customooxmlschemas.google.com/" textRoundtripDataId="0"/>
                  </a:ext>
                </a:extLst>
              </a:rPr>
              <a:t>identification</a:t>
            </a:r>
            <a:r>
              <a:rPr b="1" lang="en-US" sz="3000">
                <a:solidFill>
                  <a:srgbClr val="FFFFFF"/>
                </a:solidFill>
                <a:latin typeface="Avenir"/>
                <a:ea typeface="Avenir"/>
                <a:cs typeface="Avenir"/>
                <a:sym typeface="Avenir"/>
              </a:rPr>
              <a:t> of slow or faulty services -MTTR</a:t>
            </a:r>
            <a:endParaRPr b="1" sz="3000">
              <a:solidFill>
                <a:srgbClr val="FFFFFF"/>
              </a:solidFill>
              <a:latin typeface="Avenir"/>
              <a:ea typeface="Avenir"/>
              <a:cs typeface="Avenir"/>
              <a:sym typeface="Avenir"/>
            </a:endParaRPr>
          </a:p>
        </p:txBody>
      </p:sp>
      <p:pic>
        <p:nvPicPr>
          <p:cNvPr id="1497" name="Google Shape;1497;g8cfc6d1af8_0_1702"/>
          <p:cNvPicPr preferRelativeResize="0"/>
          <p:nvPr/>
        </p:nvPicPr>
        <p:blipFill>
          <a:blip r:embed="rId3">
            <a:alphaModFix/>
          </a:blip>
          <a:stretch>
            <a:fillRect/>
          </a:stretch>
        </p:blipFill>
        <p:spPr>
          <a:xfrm>
            <a:off x="5236175" y="1434300"/>
            <a:ext cx="6574700" cy="3785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g8cfc6d1af8_0_181"/>
          <p:cNvSpPr txBox="1"/>
          <p:nvPr/>
        </p:nvSpPr>
        <p:spPr>
          <a:xfrm>
            <a:off x="501175" y="1016000"/>
            <a:ext cx="5036100" cy="50742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1800"/>
              </a:spcBef>
              <a:spcAft>
                <a:spcPts val="0"/>
              </a:spcAft>
              <a:buClr>
                <a:srgbClr val="000000"/>
              </a:buClr>
              <a:buSzPts val="2400"/>
              <a:buFont typeface="Avenir"/>
              <a:buChar char="●"/>
            </a:pPr>
            <a:r>
              <a:rPr b="1" lang="en-US" sz="2400">
                <a:solidFill>
                  <a:srgbClr val="000000"/>
                </a:solidFill>
                <a:latin typeface="Avenir"/>
                <a:ea typeface="Avenir"/>
                <a:cs typeface="Avenir"/>
                <a:sym typeface="Avenir"/>
              </a:rPr>
              <a:t>Performance Analysis</a:t>
            </a:r>
            <a:endParaRPr b="1" sz="2400">
              <a:solidFill>
                <a:srgbClr val="000000"/>
              </a:solidFill>
              <a:latin typeface="Avenir"/>
              <a:ea typeface="Avenir"/>
              <a:cs typeface="Avenir"/>
              <a:sym typeface="Avenir"/>
            </a:endParaRPr>
          </a:p>
          <a:p>
            <a:pPr indent="-381000" lvl="1" marL="914400" rtl="0" algn="l">
              <a:lnSpc>
                <a:spcPct val="150000"/>
              </a:lnSpc>
              <a:spcBef>
                <a:spcPts val="0"/>
              </a:spcBef>
              <a:spcAft>
                <a:spcPts val="0"/>
              </a:spcAft>
              <a:buClr>
                <a:srgbClr val="000000"/>
              </a:buClr>
              <a:buSzPts val="2400"/>
              <a:buChar char="○"/>
            </a:pPr>
            <a:r>
              <a:rPr lang="en-US" sz="2000">
                <a:solidFill>
                  <a:srgbClr val="000000"/>
                </a:solidFill>
                <a:latin typeface="Avenir"/>
                <a:ea typeface="Avenir"/>
                <a:cs typeface="Avenir"/>
                <a:sym typeface="Avenir"/>
              </a:rPr>
              <a:t>Aggregated TPS, TP latency metrics at Service and API level - enabling comparison between current and past baselines (hour before, day before, week before)</a:t>
            </a:r>
            <a:endParaRPr sz="2400">
              <a:solidFill>
                <a:srgbClr val="000000"/>
              </a:solidFill>
              <a:latin typeface="Avenir"/>
              <a:ea typeface="Avenir"/>
              <a:cs typeface="Avenir"/>
              <a:sym typeface="Avenir"/>
            </a:endParaRPr>
          </a:p>
          <a:p>
            <a:pPr indent="-381000" lvl="0" marL="457200" rtl="0" algn="l">
              <a:lnSpc>
                <a:spcPct val="150000"/>
              </a:lnSpc>
              <a:spcBef>
                <a:spcPts val="0"/>
              </a:spcBef>
              <a:spcAft>
                <a:spcPts val="0"/>
              </a:spcAft>
              <a:buClr>
                <a:srgbClr val="000000"/>
              </a:buClr>
              <a:buSzPts val="2400"/>
              <a:buFont typeface="Avenir"/>
              <a:buChar char="●"/>
            </a:pPr>
            <a:r>
              <a:rPr b="1" lang="en-US" sz="2400">
                <a:solidFill>
                  <a:srgbClr val="000000"/>
                </a:solidFill>
                <a:latin typeface="Avenir"/>
                <a:ea typeface="Avenir"/>
                <a:cs typeface="Avenir"/>
                <a:sym typeface="Avenir"/>
              </a:rPr>
              <a:t>Deployment Regressions, </a:t>
            </a:r>
            <a:br>
              <a:rPr b="1" lang="en-US" sz="2400">
                <a:solidFill>
                  <a:srgbClr val="000000"/>
                </a:solidFill>
                <a:latin typeface="Avenir"/>
                <a:ea typeface="Avenir"/>
                <a:cs typeface="Avenir"/>
                <a:sym typeface="Avenir"/>
              </a:rPr>
            </a:br>
            <a:r>
              <a:rPr b="1" lang="en-US" sz="2400">
                <a:solidFill>
                  <a:srgbClr val="000000"/>
                </a:solidFill>
                <a:latin typeface="Avenir"/>
                <a:ea typeface="Avenir"/>
                <a:cs typeface="Avenir"/>
                <a:sym typeface="Avenir"/>
              </a:rPr>
              <a:t>Canary rollouts</a:t>
            </a:r>
            <a:endParaRPr b="1" sz="2400">
              <a:solidFill>
                <a:srgbClr val="000000"/>
              </a:solidFill>
              <a:latin typeface="Avenir"/>
              <a:ea typeface="Avenir"/>
              <a:cs typeface="Avenir"/>
              <a:sym typeface="Avenir"/>
            </a:endParaRPr>
          </a:p>
          <a:p>
            <a:pPr indent="0" lvl="0" marL="457200" rtl="0" algn="l">
              <a:lnSpc>
                <a:spcPct val="150000"/>
              </a:lnSpc>
              <a:spcBef>
                <a:spcPts val="1800"/>
              </a:spcBef>
              <a:spcAft>
                <a:spcPts val="0"/>
              </a:spcAft>
              <a:buNone/>
            </a:pPr>
            <a:r>
              <a:t/>
            </a:r>
            <a:endParaRPr b="1" sz="2400">
              <a:solidFill>
                <a:srgbClr val="000000"/>
              </a:solidFill>
              <a:latin typeface="Avenir"/>
              <a:ea typeface="Avenir"/>
              <a:cs typeface="Avenir"/>
              <a:sym typeface="Avenir"/>
            </a:endParaRPr>
          </a:p>
        </p:txBody>
      </p:sp>
      <p:sp>
        <p:nvSpPr>
          <p:cNvPr id="1503" name="Google Shape;1503;g8cfc6d1af8_0_181"/>
          <p:cNvSpPr txBox="1"/>
          <p:nvPr/>
        </p:nvSpPr>
        <p:spPr>
          <a:xfrm>
            <a:off x="501174" y="314477"/>
            <a:ext cx="11105400" cy="546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US" sz="3000">
                <a:solidFill>
                  <a:srgbClr val="FFFFFF"/>
                </a:solidFill>
                <a:latin typeface="Avenir"/>
                <a:ea typeface="Avenir"/>
                <a:cs typeface="Avenir"/>
                <a:sym typeface="Avenir"/>
              </a:rPr>
              <a:t>Performance </a:t>
            </a:r>
            <a:r>
              <a:rPr b="1" lang="en-US" sz="3000">
                <a:solidFill>
                  <a:srgbClr val="FFFFFF"/>
                </a:solidFill>
                <a:latin typeface="Avenir"/>
                <a:ea typeface="Avenir"/>
                <a:cs typeface="Avenir"/>
                <a:sym typeface="Avenir"/>
                <a:extLst>
                  <a:ext uri="http://customooxmlschemas.google.com/">
                    <go:slidesCustomData xmlns:go="http://customooxmlschemas.google.com/" textRoundtripDataId="1"/>
                  </a:ext>
                </a:extLst>
              </a:rPr>
              <a:t>Analysis</a:t>
            </a:r>
            <a:endParaRPr b="1" sz="3000">
              <a:solidFill>
                <a:srgbClr val="FFFFFF"/>
              </a:solidFill>
              <a:latin typeface="Avenir"/>
              <a:ea typeface="Avenir"/>
              <a:cs typeface="Avenir"/>
              <a:sym typeface="Avenir"/>
            </a:endParaRPr>
          </a:p>
        </p:txBody>
      </p:sp>
      <p:pic>
        <p:nvPicPr>
          <p:cNvPr id="1504" name="Google Shape;1504;g8cfc6d1af8_0_181"/>
          <p:cNvPicPr preferRelativeResize="0"/>
          <p:nvPr/>
        </p:nvPicPr>
        <p:blipFill>
          <a:blip r:embed="rId3">
            <a:alphaModFix/>
          </a:blip>
          <a:stretch>
            <a:fillRect/>
          </a:stretch>
        </p:blipFill>
        <p:spPr>
          <a:xfrm>
            <a:off x="5591499" y="1260898"/>
            <a:ext cx="6464051" cy="1909825"/>
          </a:xfrm>
          <a:prstGeom prst="rect">
            <a:avLst/>
          </a:prstGeom>
          <a:noFill/>
          <a:ln>
            <a:noFill/>
          </a:ln>
        </p:spPr>
      </p:pic>
      <p:pic>
        <p:nvPicPr>
          <p:cNvPr id="1505" name="Google Shape;1505;g8cfc6d1af8_0_181"/>
          <p:cNvPicPr preferRelativeResize="0"/>
          <p:nvPr/>
        </p:nvPicPr>
        <p:blipFill>
          <a:blip r:embed="rId4">
            <a:alphaModFix/>
          </a:blip>
          <a:stretch>
            <a:fillRect/>
          </a:stretch>
        </p:blipFill>
        <p:spPr>
          <a:xfrm>
            <a:off x="7070699" y="3388025"/>
            <a:ext cx="4497151" cy="2702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g86a6b3a141_0_62"/>
          <p:cNvSpPr txBox="1"/>
          <p:nvPr/>
        </p:nvSpPr>
        <p:spPr>
          <a:xfrm>
            <a:off x="2024625" y="1305500"/>
            <a:ext cx="3706200" cy="10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12" name="Google Shape;1512;g86a6b3a141_0_62"/>
          <p:cNvSpPr txBox="1"/>
          <p:nvPr/>
        </p:nvSpPr>
        <p:spPr>
          <a:xfrm>
            <a:off x="354050" y="475725"/>
            <a:ext cx="11032500" cy="5809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b="1" sz="3600">
              <a:solidFill>
                <a:schemeClr val="lt1"/>
              </a:solidFill>
            </a:endParaRPr>
          </a:p>
          <a:p>
            <a:pPr indent="0" lvl="0" marL="0" rtl="0" algn="l">
              <a:lnSpc>
                <a:spcPct val="90000"/>
              </a:lnSpc>
              <a:spcBef>
                <a:spcPts val="0"/>
              </a:spcBef>
              <a:spcAft>
                <a:spcPts val="0"/>
              </a:spcAft>
              <a:buNone/>
            </a:pPr>
            <a:r>
              <a:t/>
            </a:r>
            <a:endParaRPr b="1" sz="3600">
              <a:solidFill>
                <a:schemeClr val="lt1"/>
              </a:solidFill>
            </a:endParaRPr>
          </a:p>
          <a:p>
            <a:pPr indent="0" lvl="0" marL="0" rtl="0" algn="l">
              <a:lnSpc>
                <a:spcPct val="90000"/>
              </a:lnSpc>
              <a:spcBef>
                <a:spcPts val="0"/>
              </a:spcBef>
              <a:spcAft>
                <a:spcPts val="0"/>
              </a:spcAft>
              <a:buNone/>
            </a:pPr>
            <a:r>
              <a:t/>
            </a:r>
            <a:endParaRPr b="1" sz="3600">
              <a:solidFill>
                <a:schemeClr val="lt1"/>
              </a:solidFill>
            </a:endParaRPr>
          </a:p>
          <a:p>
            <a:pPr indent="0" lvl="0" marL="0" rtl="0" algn="l">
              <a:lnSpc>
                <a:spcPct val="90000"/>
              </a:lnSpc>
              <a:spcBef>
                <a:spcPts val="0"/>
              </a:spcBef>
              <a:spcAft>
                <a:spcPts val="0"/>
              </a:spcAft>
              <a:buNone/>
            </a:pPr>
            <a:r>
              <a:t/>
            </a:r>
            <a:endParaRPr b="1" sz="3600">
              <a:solidFill>
                <a:schemeClr val="lt1"/>
              </a:solidFill>
            </a:endParaRPr>
          </a:p>
          <a:p>
            <a:pPr indent="0" lvl="0" marL="0" rtl="0" algn="l">
              <a:lnSpc>
                <a:spcPct val="90000"/>
              </a:lnSpc>
              <a:spcBef>
                <a:spcPts val="0"/>
              </a:spcBef>
              <a:spcAft>
                <a:spcPts val="0"/>
              </a:spcAft>
              <a:buNone/>
            </a:pPr>
            <a:r>
              <a:rPr b="1" lang="en-US" sz="4800">
                <a:solidFill>
                  <a:schemeClr val="lt1"/>
                </a:solidFill>
              </a:rPr>
              <a:t>Q &amp; A</a:t>
            </a:r>
            <a:endParaRPr b="1" sz="4800">
              <a:solidFill>
                <a:schemeClr val="lt1"/>
              </a:solidFill>
            </a:endParaRPr>
          </a:p>
          <a:p>
            <a:pPr indent="0" lvl="0" marL="0" rtl="0" algn="l">
              <a:lnSpc>
                <a:spcPct val="90000"/>
              </a:lnSpc>
              <a:spcBef>
                <a:spcPts val="0"/>
              </a:spcBef>
              <a:spcAft>
                <a:spcPts val="0"/>
              </a:spcAft>
              <a:buNone/>
            </a:pPr>
            <a:r>
              <a:t/>
            </a:r>
            <a:endParaRPr b="1" sz="4800">
              <a:solidFill>
                <a:schemeClr val="lt1"/>
              </a:solidFill>
            </a:endParaRPr>
          </a:p>
          <a:p>
            <a:pPr indent="0" lvl="0" marL="0" rtl="0" algn="l">
              <a:lnSpc>
                <a:spcPct val="90000"/>
              </a:lnSpc>
              <a:spcBef>
                <a:spcPts val="0"/>
              </a:spcBef>
              <a:spcAft>
                <a:spcPts val="0"/>
              </a:spcAft>
              <a:buNone/>
            </a:pPr>
            <a:r>
              <a:t/>
            </a:r>
            <a:endParaRPr b="1" sz="4800">
              <a:solidFill>
                <a:schemeClr val="lt1"/>
              </a:solidFill>
            </a:endParaRPr>
          </a:p>
          <a:p>
            <a:pPr indent="0" lvl="0" marL="0" rtl="0" algn="r">
              <a:lnSpc>
                <a:spcPct val="90000"/>
              </a:lnSpc>
              <a:spcBef>
                <a:spcPts val="0"/>
              </a:spcBef>
              <a:spcAft>
                <a:spcPts val="0"/>
              </a:spcAft>
              <a:buNone/>
            </a:pPr>
            <a:r>
              <a:rPr b="1" lang="en-US" sz="4800">
                <a:solidFill>
                  <a:schemeClr val="lt1"/>
                </a:solidFill>
              </a:rPr>
              <a:t>Thank You!!!</a:t>
            </a:r>
            <a:endParaRPr b="1" sz="48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6f3fe06643_0_0"/>
          <p:cNvSpPr txBox="1"/>
          <p:nvPr/>
        </p:nvSpPr>
        <p:spPr>
          <a:xfrm>
            <a:off x="2024625" y="1305500"/>
            <a:ext cx="3706200" cy="10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9" name="Google Shape;99;g6f3fe06643_0_0"/>
          <p:cNvSpPr txBox="1"/>
          <p:nvPr/>
        </p:nvSpPr>
        <p:spPr>
          <a:xfrm>
            <a:off x="354050" y="475725"/>
            <a:ext cx="11032500" cy="5809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3600">
                <a:solidFill>
                  <a:schemeClr val="lt1"/>
                </a:solidFill>
              </a:rPr>
              <a:t>AGENDA:</a:t>
            </a:r>
            <a:endParaRPr b="1" sz="3600">
              <a:solidFill>
                <a:schemeClr val="lt1"/>
              </a:solidFill>
            </a:endParaRPr>
          </a:p>
          <a:p>
            <a:pPr indent="0" lvl="0" marL="0" rtl="0" algn="l">
              <a:lnSpc>
                <a:spcPct val="90000"/>
              </a:lnSpc>
              <a:spcBef>
                <a:spcPts val="0"/>
              </a:spcBef>
              <a:spcAft>
                <a:spcPts val="0"/>
              </a:spcAft>
              <a:buNone/>
            </a:pPr>
            <a:r>
              <a:t/>
            </a:r>
            <a:endParaRPr b="1" sz="3600">
              <a:solidFill>
                <a:schemeClr val="lt1"/>
              </a:solidFill>
            </a:endParaRPr>
          </a:p>
          <a:p>
            <a:pPr indent="-393700" lvl="0" marL="457200" rtl="0" algn="l">
              <a:lnSpc>
                <a:spcPct val="90000"/>
              </a:lnSpc>
              <a:spcBef>
                <a:spcPts val="0"/>
              </a:spcBef>
              <a:spcAft>
                <a:spcPts val="0"/>
              </a:spcAft>
              <a:buClr>
                <a:schemeClr val="lt1"/>
              </a:buClr>
              <a:buSzPts val="2600"/>
              <a:buChar char="●"/>
            </a:pPr>
            <a:r>
              <a:rPr b="1" lang="en-US" sz="2600">
                <a:solidFill>
                  <a:schemeClr val="lt1"/>
                </a:solidFill>
              </a:rPr>
              <a:t>Our Journey towards Distributed Tracing</a:t>
            </a:r>
            <a:endParaRPr b="1" sz="2600">
              <a:solidFill>
                <a:schemeClr val="lt1"/>
              </a:solidFill>
            </a:endParaRPr>
          </a:p>
          <a:p>
            <a:pPr indent="-393700" lvl="0" marL="457200" rtl="0" algn="l">
              <a:lnSpc>
                <a:spcPct val="90000"/>
              </a:lnSpc>
              <a:spcBef>
                <a:spcPts val="0"/>
              </a:spcBef>
              <a:spcAft>
                <a:spcPts val="0"/>
              </a:spcAft>
              <a:buClr>
                <a:schemeClr val="lt1"/>
              </a:buClr>
              <a:buSzPts val="2600"/>
              <a:buChar char="●"/>
            </a:pPr>
            <a:r>
              <a:rPr b="1" lang="en-US" sz="2600">
                <a:solidFill>
                  <a:schemeClr val="lt1"/>
                </a:solidFill>
              </a:rPr>
              <a:t>Collection &amp; Instrumentation</a:t>
            </a:r>
            <a:endParaRPr b="1" sz="2600">
              <a:solidFill>
                <a:schemeClr val="lt1"/>
              </a:solidFill>
            </a:endParaRPr>
          </a:p>
          <a:p>
            <a:pPr indent="-393700" lvl="0" marL="457200" rtl="0" algn="l">
              <a:lnSpc>
                <a:spcPct val="90000"/>
              </a:lnSpc>
              <a:spcBef>
                <a:spcPts val="0"/>
              </a:spcBef>
              <a:spcAft>
                <a:spcPts val="0"/>
              </a:spcAft>
              <a:buClr>
                <a:schemeClr val="lt1"/>
              </a:buClr>
              <a:buSzPts val="2600"/>
              <a:buChar char="●"/>
            </a:pPr>
            <a:r>
              <a:rPr b="1" lang="en-US" sz="2600">
                <a:solidFill>
                  <a:schemeClr val="lt1"/>
                </a:solidFill>
              </a:rPr>
              <a:t>Trace Metrics Extractor [Extension to OpenTelemetry collector]</a:t>
            </a:r>
            <a:endParaRPr b="1" sz="2600">
              <a:solidFill>
                <a:schemeClr val="lt1"/>
              </a:solidFill>
            </a:endParaRPr>
          </a:p>
          <a:p>
            <a:pPr indent="-393700" lvl="0" marL="457200" rtl="0" algn="l">
              <a:lnSpc>
                <a:spcPct val="90000"/>
              </a:lnSpc>
              <a:spcBef>
                <a:spcPts val="0"/>
              </a:spcBef>
              <a:spcAft>
                <a:spcPts val="0"/>
              </a:spcAft>
              <a:buClr>
                <a:schemeClr val="lt1"/>
              </a:buClr>
              <a:buSzPts val="2600"/>
              <a:buChar char="●"/>
            </a:pPr>
            <a:r>
              <a:rPr b="1" lang="en-US" sz="2600">
                <a:solidFill>
                  <a:schemeClr val="lt1"/>
                </a:solidFill>
              </a:rPr>
              <a:t>Tracing’s role in reducing MTTR and MTTD</a:t>
            </a:r>
            <a:endParaRPr b="1" sz="2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8cfc6d1af8_0_480"/>
          <p:cNvSpPr txBox="1"/>
          <p:nvPr>
            <p:ph idx="4294967295" type="title"/>
          </p:nvPr>
        </p:nvSpPr>
        <p:spPr>
          <a:xfrm>
            <a:off x="81725" y="274425"/>
            <a:ext cx="7978200" cy="899700"/>
          </a:xfrm>
          <a:prstGeom prst="rect">
            <a:avLst/>
          </a:prstGeom>
          <a:noFill/>
          <a:ln>
            <a:noFill/>
          </a:ln>
        </p:spPr>
        <p:txBody>
          <a:bodyPr anchorCtr="0" anchor="t" bIns="121925" lIns="152400" spcFirstLastPara="1" rIns="152400" wrap="square" tIns="121925">
            <a:noAutofit/>
          </a:bodyPr>
          <a:lstStyle/>
          <a:p>
            <a:pPr indent="0" lvl="0" marL="0" rtl="0" algn="l">
              <a:lnSpc>
                <a:spcPct val="90000"/>
              </a:lnSpc>
              <a:spcBef>
                <a:spcPts val="0"/>
              </a:spcBef>
              <a:spcAft>
                <a:spcPts val="0"/>
              </a:spcAft>
              <a:buClr>
                <a:schemeClr val="lt2"/>
              </a:buClr>
              <a:buSzPts val="4000"/>
              <a:buFont typeface="Arial"/>
              <a:buNone/>
            </a:pPr>
            <a:r>
              <a:rPr lang="en-US">
                <a:solidFill>
                  <a:srgbClr val="FFFFFF"/>
                </a:solidFill>
              </a:rPr>
              <a:t>Case of change at Intuit</a:t>
            </a:r>
            <a:endParaRPr>
              <a:solidFill>
                <a:srgbClr val="FFFFFF"/>
              </a:solidFill>
            </a:endParaRPr>
          </a:p>
        </p:txBody>
      </p:sp>
      <p:sp>
        <p:nvSpPr>
          <p:cNvPr id="105" name="Google Shape;105;g8cfc6d1af8_0_480"/>
          <p:cNvSpPr/>
          <p:nvPr/>
        </p:nvSpPr>
        <p:spPr>
          <a:xfrm>
            <a:off x="7770569" y="1398759"/>
            <a:ext cx="4161300" cy="899700"/>
          </a:xfrm>
          <a:prstGeom prst="rect">
            <a:avLst/>
          </a:prstGeom>
          <a:solidFill>
            <a:srgbClr val="434343"/>
          </a:solidFill>
          <a:ln>
            <a:noFill/>
          </a:ln>
        </p:spPr>
        <p:txBody>
          <a:bodyPr anchorCtr="0" anchor="ctr" bIns="76200" lIns="152400" spcFirstLastPara="1" rIns="152400" wrap="square" tIns="76200">
            <a:noAutofit/>
          </a:bodyPr>
          <a:lstStyle/>
          <a:p>
            <a:pPr indent="0" lvl="0" marL="0" marR="0" rtl="0" algn="l">
              <a:spcBef>
                <a:spcPts val="0"/>
              </a:spcBef>
              <a:spcAft>
                <a:spcPts val="0"/>
              </a:spcAft>
              <a:buNone/>
            </a:pPr>
            <a:r>
              <a:rPr lang="en-US" sz="1700">
                <a:solidFill>
                  <a:schemeClr val="lt1"/>
                </a:solidFill>
                <a:latin typeface="Arial"/>
                <a:ea typeface="Arial"/>
                <a:cs typeface="Arial"/>
                <a:sym typeface="Arial"/>
              </a:rPr>
              <a:t>We rarely identified the right service and type of failure at first shot</a:t>
            </a:r>
            <a:endParaRPr b="1" sz="1700">
              <a:solidFill>
                <a:schemeClr val="lt1"/>
              </a:solidFill>
              <a:latin typeface="Arial"/>
              <a:ea typeface="Arial"/>
              <a:cs typeface="Arial"/>
              <a:sym typeface="Arial"/>
            </a:endParaRPr>
          </a:p>
        </p:txBody>
      </p:sp>
      <p:sp>
        <p:nvSpPr>
          <p:cNvPr id="106" name="Google Shape;106;g8cfc6d1af8_0_480"/>
          <p:cNvSpPr/>
          <p:nvPr/>
        </p:nvSpPr>
        <p:spPr>
          <a:xfrm>
            <a:off x="1545912" y="294372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7" name="Google Shape;107;g8cfc6d1af8_0_480"/>
          <p:cNvSpPr/>
          <p:nvPr/>
        </p:nvSpPr>
        <p:spPr>
          <a:xfrm>
            <a:off x="1650184" y="335749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8" name="Google Shape;108;g8cfc6d1af8_0_480"/>
          <p:cNvCxnSpPr>
            <a:stCxn id="106" idx="4"/>
            <a:endCxn id="107" idx="0"/>
          </p:cNvCxnSpPr>
          <p:nvPr/>
        </p:nvCxnSpPr>
        <p:spPr>
          <a:xfrm>
            <a:off x="1618062" y="3086827"/>
            <a:ext cx="104400" cy="270600"/>
          </a:xfrm>
          <a:prstGeom prst="straightConnector1">
            <a:avLst/>
          </a:prstGeom>
          <a:noFill/>
          <a:ln cap="flat" cmpd="sng" w="12700">
            <a:solidFill>
              <a:srgbClr val="8FA7C4"/>
            </a:solidFill>
            <a:prstDash val="solid"/>
            <a:round/>
            <a:headEnd len="sm" w="sm" type="none"/>
            <a:tailEnd len="sm" w="sm" type="none"/>
          </a:ln>
        </p:spPr>
      </p:cxnSp>
      <p:sp>
        <p:nvSpPr>
          <p:cNvPr id="109" name="Google Shape;109;g8cfc6d1af8_0_480"/>
          <p:cNvSpPr/>
          <p:nvPr/>
        </p:nvSpPr>
        <p:spPr>
          <a:xfrm>
            <a:off x="1802584" y="282273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0" name="Google Shape;110;g8cfc6d1af8_0_480"/>
          <p:cNvSpPr/>
          <p:nvPr/>
        </p:nvSpPr>
        <p:spPr>
          <a:xfrm>
            <a:off x="2299889" y="297248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1" name="Google Shape;111;g8cfc6d1af8_0_480"/>
          <p:cNvCxnSpPr>
            <a:stCxn id="109" idx="5"/>
            <a:endCxn id="110" idx="2"/>
          </p:cNvCxnSpPr>
          <p:nvPr/>
        </p:nvCxnSpPr>
        <p:spPr>
          <a:xfrm>
            <a:off x="1925752" y="294487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12" name="Google Shape;112;g8cfc6d1af8_0_480"/>
          <p:cNvCxnSpPr>
            <a:stCxn id="106" idx="6"/>
            <a:endCxn id="109" idx="3"/>
          </p:cNvCxnSpPr>
          <p:nvPr/>
        </p:nvCxnSpPr>
        <p:spPr>
          <a:xfrm flipH="1" rot="10800000">
            <a:off x="1690212" y="2944777"/>
            <a:ext cx="133500" cy="70500"/>
          </a:xfrm>
          <a:prstGeom prst="straightConnector1">
            <a:avLst/>
          </a:prstGeom>
          <a:noFill/>
          <a:ln cap="flat" cmpd="sng" w="12700">
            <a:solidFill>
              <a:srgbClr val="8FA7C4"/>
            </a:solidFill>
            <a:prstDash val="solid"/>
            <a:round/>
            <a:headEnd len="sm" w="sm" type="none"/>
            <a:tailEnd len="sm" w="sm" type="none"/>
          </a:ln>
        </p:spPr>
      </p:cxnSp>
      <p:sp>
        <p:nvSpPr>
          <p:cNvPr id="113" name="Google Shape;113;g8cfc6d1af8_0_480"/>
          <p:cNvSpPr/>
          <p:nvPr/>
        </p:nvSpPr>
        <p:spPr>
          <a:xfrm>
            <a:off x="1494866" y="321555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4" name="Google Shape;114;g8cfc6d1af8_0_480"/>
          <p:cNvSpPr/>
          <p:nvPr/>
        </p:nvSpPr>
        <p:spPr>
          <a:xfrm>
            <a:off x="1599139" y="362931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5" name="Google Shape;115;g8cfc6d1af8_0_480"/>
          <p:cNvCxnSpPr>
            <a:stCxn id="113" idx="4"/>
            <a:endCxn id="114" idx="0"/>
          </p:cNvCxnSpPr>
          <p:nvPr/>
        </p:nvCxnSpPr>
        <p:spPr>
          <a:xfrm>
            <a:off x="1567016" y="3358651"/>
            <a:ext cx="104400" cy="270600"/>
          </a:xfrm>
          <a:prstGeom prst="straightConnector1">
            <a:avLst/>
          </a:prstGeom>
          <a:noFill/>
          <a:ln cap="flat" cmpd="sng" w="12700">
            <a:solidFill>
              <a:srgbClr val="8FA7C4"/>
            </a:solidFill>
            <a:prstDash val="solid"/>
            <a:round/>
            <a:headEnd len="sm" w="sm" type="none"/>
            <a:tailEnd len="sm" w="sm" type="none"/>
          </a:ln>
        </p:spPr>
      </p:cxnSp>
      <p:sp>
        <p:nvSpPr>
          <p:cNvPr id="116" name="Google Shape;116;g8cfc6d1af8_0_480"/>
          <p:cNvSpPr/>
          <p:nvPr/>
        </p:nvSpPr>
        <p:spPr>
          <a:xfrm>
            <a:off x="1751537" y="309455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7" name="Google Shape;117;g8cfc6d1af8_0_480"/>
          <p:cNvSpPr/>
          <p:nvPr/>
        </p:nvSpPr>
        <p:spPr>
          <a:xfrm>
            <a:off x="2248843" y="324430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8" name="Google Shape;118;g8cfc6d1af8_0_480"/>
          <p:cNvCxnSpPr>
            <a:stCxn id="116" idx="5"/>
            <a:endCxn id="117" idx="2"/>
          </p:cNvCxnSpPr>
          <p:nvPr/>
        </p:nvCxnSpPr>
        <p:spPr>
          <a:xfrm>
            <a:off x="1874705" y="3216699"/>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19" name="Google Shape;119;g8cfc6d1af8_0_480"/>
          <p:cNvCxnSpPr>
            <a:stCxn id="113" idx="6"/>
            <a:endCxn id="116" idx="3"/>
          </p:cNvCxnSpPr>
          <p:nvPr/>
        </p:nvCxnSpPr>
        <p:spPr>
          <a:xfrm flipH="1" rot="10800000">
            <a:off x="1639166" y="3216601"/>
            <a:ext cx="133500" cy="70500"/>
          </a:xfrm>
          <a:prstGeom prst="straightConnector1">
            <a:avLst/>
          </a:prstGeom>
          <a:noFill/>
          <a:ln cap="flat" cmpd="sng" w="12700">
            <a:solidFill>
              <a:srgbClr val="8FA7C4"/>
            </a:solidFill>
            <a:prstDash val="solid"/>
            <a:round/>
            <a:headEnd len="sm" w="sm" type="none"/>
            <a:tailEnd len="sm" w="sm" type="none"/>
          </a:ln>
        </p:spPr>
      </p:cxnSp>
      <p:sp>
        <p:nvSpPr>
          <p:cNvPr id="120" name="Google Shape;120;g8cfc6d1af8_0_480"/>
          <p:cNvSpPr/>
          <p:nvPr/>
        </p:nvSpPr>
        <p:spPr>
          <a:xfrm>
            <a:off x="2248843" y="359167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21" name="Google Shape;121;g8cfc6d1af8_0_480"/>
          <p:cNvSpPr/>
          <p:nvPr/>
        </p:nvSpPr>
        <p:spPr>
          <a:xfrm>
            <a:off x="2353117" y="400543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22" name="Google Shape;122;g8cfc6d1af8_0_480"/>
          <p:cNvCxnSpPr>
            <a:stCxn id="120" idx="4"/>
            <a:endCxn id="121" idx="0"/>
          </p:cNvCxnSpPr>
          <p:nvPr/>
        </p:nvCxnSpPr>
        <p:spPr>
          <a:xfrm>
            <a:off x="2320993" y="3734774"/>
            <a:ext cx="104400" cy="270600"/>
          </a:xfrm>
          <a:prstGeom prst="straightConnector1">
            <a:avLst/>
          </a:prstGeom>
          <a:noFill/>
          <a:ln cap="flat" cmpd="sng" w="12700">
            <a:solidFill>
              <a:srgbClr val="8FA7C4"/>
            </a:solidFill>
            <a:prstDash val="solid"/>
            <a:round/>
            <a:headEnd len="sm" w="sm" type="none"/>
            <a:tailEnd len="sm" w="sm" type="none"/>
          </a:ln>
        </p:spPr>
      </p:cxnSp>
      <p:sp>
        <p:nvSpPr>
          <p:cNvPr id="123" name="Google Shape;123;g8cfc6d1af8_0_480"/>
          <p:cNvSpPr/>
          <p:nvPr/>
        </p:nvSpPr>
        <p:spPr>
          <a:xfrm>
            <a:off x="2505516" y="347067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24" name="Google Shape;124;g8cfc6d1af8_0_480"/>
          <p:cNvSpPr/>
          <p:nvPr/>
        </p:nvSpPr>
        <p:spPr>
          <a:xfrm>
            <a:off x="3002821" y="362042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25" name="Google Shape;125;g8cfc6d1af8_0_480"/>
          <p:cNvCxnSpPr>
            <a:stCxn id="123" idx="5"/>
            <a:endCxn id="124" idx="2"/>
          </p:cNvCxnSpPr>
          <p:nvPr/>
        </p:nvCxnSpPr>
        <p:spPr>
          <a:xfrm>
            <a:off x="2628684" y="359282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26" name="Google Shape;126;g8cfc6d1af8_0_480"/>
          <p:cNvCxnSpPr>
            <a:stCxn id="120" idx="6"/>
            <a:endCxn id="123" idx="3"/>
          </p:cNvCxnSpPr>
          <p:nvPr/>
        </p:nvCxnSpPr>
        <p:spPr>
          <a:xfrm flipH="1" rot="10800000">
            <a:off x="2393143" y="3592724"/>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127" name="Google Shape;127;g8cfc6d1af8_0_480"/>
          <p:cNvCxnSpPr>
            <a:stCxn id="107" idx="5"/>
            <a:endCxn id="120" idx="2"/>
          </p:cNvCxnSpPr>
          <p:nvPr/>
        </p:nvCxnSpPr>
        <p:spPr>
          <a:xfrm>
            <a:off x="1773352" y="3479634"/>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128" name="Google Shape;128;g8cfc6d1af8_0_480"/>
          <p:cNvCxnSpPr>
            <a:stCxn id="110" idx="5"/>
            <a:endCxn id="123" idx="0"/>
          </p:cNvCxnSpPr>
          <p:nvPr/>
        </p:nvCxnSpPr>
        <p:spPr>
          <a:xfrm>
            <a:off x="2423057" y="3094624"/>
            <a:ext cx="154500" cy="376200"/>
          </a:xfrm>
          <a:prstGeom prst="straightConnector1">
            <a:avLst/>
          </a:prstGeom>
          <a:noFill/>
          <a:ln cap="flat" cmpd="sng" w="12700">
            <a:solidFill>
              <a:srgbClr val="8FA7C4"/>
            </a:solidFill>
            <a:prstDash val="solid"/>
            <a:round/>
            <a:headEnd len="sm" w="sm" type="none"/>
            <a:tailEnd len="sm" w="sm" type="none"/>
          </a:ln>
        </p:spPr>
      </p:cxnSp>
      <p:sp>
        <p:nvSpPr>
          <p:cNvPr id="129" name="Google Shape;129;g8cfc6d1af8_0_480"/>
          <p:cNvSpPr/>
          <p:nvPr/>
        </p:nvSpPr>
        <p:spPr>
          <a:xfrm>
            <a:off x="2890527" y="419794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30" name="Google Shape;130;g8cfc6d1af8_0_480"/>
          <p:cNvSpPr/>
          <p:nvPr/>
        </p:nvSpPr>
        <p:spPr>
          <a:xfrm>
            <a:off x="2994801" y="461170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31" name="Google Shape;131;g8cfc6d1af8_0_480"/>
          <p:cNvCxnSpPr>
            <a:stCxn id="129" idx="4"/>
            <a:endCxn id="130" idx="0"/>
          </p:cNvCxnSpPr>
          <p:nvPr/>
        </p:nvCxnSpPr>
        <p:spPr>
          <a:xfrm>
            <a:off x="2962677" y="4341042"/>
            <a:ext cx="104400" cy="270600"/>
          </a:xfrm>
          <a:prstGeom prst="straightConnector1">
            <a:avLst/>
          </a:prstGeom>
          <a:noFill/>
          <a:ln cap="flat" cmpd="sng" w="12700">
            <a:solidFill>
              <a:srgbClr val="8FA7C4"/>
            </a:solidFill>
            <a:prstDash val="solid"/>
            <a:round/>
            <a:headEnd len="sm" w="sm" type="none"/>
            <a:tailEnd len="sm" w="sm" type="none"/>
          </a:ln>
        </p:spPr>
      </p:cxnSp>
      <p:sp>
        <p:nvSpPr>
          <p:cNvPr id="132" name="Google Shape;132;g8cfc6d1af8_0_480"/>
          <p:cNvSpPr/>
          <p:nvPr/>
        </p:nvSpPr>
        <p:spPr>
          <a:xfrm>
            <a:off x="3147199" y="407694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33" name="Google Shape;133;g8cfc6d1af8_0_480"/>
          <p:cNvSpPr/>
          <p:nvPr/>
        </p:nvSpPr>
        <p:spPr>
          <a:xfrm>
            <a:off x="3644504" y="422669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34" name="Google Shape;134;g8cfc6d1af8_0_480"/>
          <p:cNvCxnSpPr>
            <a:stCxn id="132" idx="5"/>
            <a:endCxn id="133" idx="2"/>
          </p:cNvCxnSpPr>
          <p:nvPr/>
        </p:nvCxnSpPr>
        <p:spPr>
          <a:xfrm>
            <a:off x="3270367" y="419909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35" name="Google Shape;135;g8cfc6d1af8_0_480"/>
          <p:cNvCxnSpPr>
            <a:stCxn id="129" idx="6"/>
            <a:endCxn id="132" idx="3"/>
          </p:cNvCxnSpPr>
          <p:nvPr/>
        </p:nvCxnSpPr>
        <p:spPr>
          <a:xfrm flipH="1" rot="10800000">
            <a:off x="3034827" y="4198992"/>
            <a:ext cx="133500" cy="70500"/>
          </a:xfrm>
          <a:prstGeom prst="straightConnector1">
            <a:avLst/>
          </a:prstGeom>
          <a:noFill/>
          <a:ln cap="flat" cmpd="sng" w="12700">
            <a:solidFill>
              <a:srgbClr val="8FA7C4"/>
            </a:solidFill>
            <a:prstDash val="solid"/>
            <a:round/>
            <a:headEnd len="sm" w="sm" type="none"/>
            <a:tailEnd len="sm" w="sm" type="none"/>
          </a:ln>
        </p:spPr>
      </p:cxnSp>
      <p:sp>
        <p:nvSpPr>
          <p:cNvPr id="136" name="Google Shape;136;g8cfc6d1af8_0_480"/>
          <p:cNvSpPr/>
          <p:nvPr/>
        </p:nvSpPr>
        <p:spPr>
          <a:xfrm>
            <a:off x="2943753" y="488352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37" name="Google Shape;137;g8cfc6d1af8_0_480"/>
          <p:cNvCxnSpPr>
            <a:stCxn id="130" idx="3"/>
            <a:endCxn id="136" idx="0"/>
          </p:cNvCxnSpPr>
          <p:nvPr/>
        </p:nvCxnSpPr>
        <p:spPr>
          <a:xfrm>
            <a:off x="3015933" y="4733849"/>
            <a:ext cx="0" cy="149700"/>
          </a:xfrm>
          <a:prstGeom prst="straightConnector1">
            <a:avLst/>
          </a:prstGeom>
          <a:noFill/>
          <a:ln cap="flat" cmpd="sng" w="12700">
            <a:solidFill>
              <a:srgbClr val="8FA7C4"/>
            </a:solidFill>
            <a:prstDash val="solid"/>
            <a:round/>
            <a:headEnd len="sm" w="sm" type="none"/>
            <a:tailEnd len="sm" w="sm" type="none"/>
          </a:ln>
        </p:spPr>
      </p:cxnSp>
      <p:sp>
        <p:nvSpPr>
          <p:cNvPr id="138" name="Google Shape;138;g8cfc6d1af8_0_480"/>
          <p:cNvSpPr/>
          <p:nvPr/>
        </p:nvSpPr>
        <p:spPr>
          <a:xfrm>
            <a:off x="3096153" y="434877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39" name="Google Shape;139;g8cfc6d1af8_0_480"/>
          <p:cNvSpPr/>
          <p:nvPr/>
        </p:nvSpPr>
        <p:spPr>
          <a:xfrm>
            <a:off x="3593459" y="44985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40" name="Google Shape;140;g8cfc6d1af8_0_480"/>
          <p:cNvCxnSpPr>
            <a:stCxn id="138" idx="5"/>
            <a:endCxn id="139" idx="2"/>
          </p:cNvCxnSpPr>
          <p:nvPr/>
        </p:nvCxnSpPr>
        <p:spPr>
          <a:xfrm>
            <a:off x="3219321" y="447091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41" name="Google Shape;141;g8cfc6d1af8_0_480"/>
          <p:cNvCxnSpPr>
            <a:stCxn id="142" idx="1"/>
            <a:endCxn id="138" idx="3"/>
          </p:cNvCxnSpPr>
          <p:nvPr/>
        </p:nvCxnSpPr>
        <p:spPr>
          <a:xfrm rot="10800000">
            <a:off x="3117192" y="4470843"/>
            <a:ext cx="497400" cy="396000"/>
          </a:xfrm>
          <a:prstGeom prst="straightConnector1">
            <a:avLst/>
          </a:prstGeom>
          <a:noFill/>
          <a:ln cap="flat" cmpd="sng" w="12700">
            <a:solidFill>
              <a:srgbClr val="8FA7C4"/>
            </a:solidFill>
            <a:prstDash val="solid"/>
            <a:round/>
            <a:headEnd len="sm" w="sm" type="none"/>
            <a:tailEnd len="sm" w="sm" type="none"/>
          </a:ln>
        </p:spPr>
      </p:cxnSp>
      <p:sp>
        <p:nvSpPr>
          <p:cNvPr id="142" name="Google Shape;142;g8cfc6d1af8_0_480"/>
          <p:cNvSpPr/>
          <p:nvPr/>
        </p:nvSpPr>
        <p:spPr>
          <a:xfrm>
            <a:off x="3593459" y="484588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43" name="Google Shape;143;g8cfc6d1af8_0_480"/>
          <p:cNvSpPr/>
          <p:nvPr/>
        </p:nvSpPr>
        <p:spPr>
          <a:xfrm>
            <a:off x="3697732" y="525965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44" name="Google Shape;144;g8cfc6d1af8_0_480"/>
          <p:cNvCxnSpPr>
            <a:stCxn id="142" idx="4"/>
            <a:endCxn id="143" idx="0"/>
          </p:cNvCxnSpPr>
          <p:nvPr/>
        </p:nvCxnSpPr>
        <p:spPr>
          <a:xfrm>
            <a:off x="3665609" y="4988987"/>
            <a:ext cx="104400" cy="270600"/>
          </a:xfrm>
          <a:prstGeom prst="straightConnector1">
            <a:avLst/>
          </a:prstGeom>
          <a:noFill/>
          <a:ln cap="flat" cmpd="sng" w="12700">
            <a:solidFill>
              <a:srgbClr val="8FA7C4"/>
            </a:solidFill>
            <a:prstDash val="solid"/>
            <a:round/>
            <a:headEnd len="sm" w="sm" type="none"/>
            <a:tailEnd len="sm" w="sm" type="none"/>
          </a:ln>
        </p:spPr>
      </p:cxnSp>
      <p:sp>
        <p:nvSpPr>
          <p:cNvPr id="145" name="Google Shape;145;g8cfc6d1af8_0_480"/>
          <p:cNvSpPr/>
          <p:nvPr/>
        </p:nvSpPr>
        <p:spPr>
          <a:xfrm>
            <a:off x="3850132" y="472489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46" name="Google Shape;146;g8cfc6d1af8_0_480"/>
          <p:cNvSpPr/>
          <p:nvPr/>
        </p:nvSpPr>
        <p:spPr>
          <a:xfrm>
            <a:off x="4347437" y="487464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47" name="Google Shape;147;g8cfc6d1af8_0_480"/>
          <p:cNvCxnSpPr>
            <a:stCxn id="145" idx="5"/>
            <a:endCxn id="146" idx="2"/>
          </p:cNvCxnSpPr>
          <p:nvPr/>
        </p:nvCxnSpPr>
        <p:spPr>
          <a:xfrm>
            <a:off x="3973299" y="484703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48" name="Google Shape;148;g8cfc6d1af8_0_480"/>
          <p:cNvCxnSpPr>
            <a:stCxn id="142" idx="6"/>
            <a:endCxn id="145" idx="3"/>
          </p:cNvCxnSpPr>
          <p:nvPr/>
        </p:nvCxnSpPr>
        <p:spPr>
          <a:xfrm flipH="1" rot="10800000">
            <a:off x="3737759" y="4846937"/>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149" name="Google Shape;149;g8cfc6d1af8_0_480"/>
          <p:cNvCxnSpPr>
            <a:stCxn id="130" idx="5"/>
            <a:endCxn id="142" idx="2"/>
          </p:cNvCxnSpPr>
          <p:nvPr/>
        </p:nvCxnSpPr>
        <p:spPr>
          <a:xfrm>
            <a:off x="3117969" y="4733849"/>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150" name="Google Shape;150;g8cfc6d1af8_0_480"/>
          <p:cNvCxnSpPr>
            <a:stCxn id="133" idx="5"/>
            <a:endCxn id="145" idx="0"/>
          </p:cNvCxnSpPr>
          <p:nvPr/>
        </p:nvCxnSpPr>
        <p:spPr>
          <a:xfrm>
            <a:off x="3767672" y="4348838"/>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151" name="Google Shape;151;g8cfc6d1af8_0_480"/>
          <p:cNvCxnSpPr>
            <a:stCxn id="132" idx="4"/>
            <a:endCxn id="138" idx="7"/>
          </p:cNvCxnSpPr>
          <p:nvPr/>
        </p:nvCxnSpPr>
        <p:spPr>
          <a:xfrm>
            <a:off x="3219349" y="4220047"/>
            <a:ext cx="0" cy="149700"/>
          </a:xfrm>
          <a:prstGeom prst="straightConnector1">
            <a:avLst/>
          </a:prstGeom>
          <a:noFill/>
          <a:ln cap="flat" cmpd="sng" w="12700">
            <a:solidFill>
              <a:srgbClr val="8FA7C4"/>
            </a:solidFill>
            <a:prstDash val="solid"/>
            <a:round/>
            <a:headEnd len="sm" w="sm" type="none"/>
            <a:tailEnd len="sm" w="sm" type="none"/>
          </a:ln>
        </p:spPr>
      </p:cxnSp>
      <p:cxnSp>
        <p:nvCxnSpPr>
          <p:cNvPr id="152" name="Google Shape;152;g8cfc6d1af8_0_480"/>
          <p:cNvCxnSpPr>
            <a:stCxn id="129" idx="1"/>
            <a:endCxn id="121" idx="5"/>
          </p:cNvCxnSpPr>
          <p:nvPr/>
        </p:nvCxnSpPr>
        <p:spPr>
          <a:xfrm rot="10800000">
            <a:off x="2476360" y="4127698"/>
            <a:ext cx="435300" cy="91200"/>
          </a:xfrm>
          <a:prstGeom prst="straightConnector1">
            <a:avLst/>
          </a:prstGeom>
          <a:noFill/>
          <a:ln cap="flat" cmpd="sng" w="12700">
            <a:solidFill>
              <a:srgbClr val="8FA7C4"/>
            </a:solidFill>
            <a:prstDash val="solid"/>
            <a:round/>
            <a:headEnd len="sm" w="sm" type="none"/>
            <a:tailEnd len="sm" w="sm" type="none"/>
          </a:ln>
        </p:spPr>
      </p:cxnSp>
      <p:sp>
        <p:nvSpPr>
          <p:cNvPr id="153" name="Google Shape;153;g8cfc6d1af8_0_480"/>
          <p:cNvSpPr/>
          <p:nvPr/>
        </p:nvSpPr>
        <p:spPr>
          <a:xfrm>
            <a:off x="2724264" y="387006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54" name="Google Shape;154;g8cfc6d1af8_0_480"/>
          <p:cNvCxnSpPr>
            <a:stCxn id="153" idx="6"/>
            <a:endCxn id="124" idx="3"/>
          </p:cNvCxnSpPr>
          <p:nvPr/>
        </p:nvCxnSpPr>
        <p:spPr>
          <a:xfrm flipH="1" rot="10800000">
            <a:off x="2868564" y="3742715"/>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155" name="Google Shape;155;g8cfc6d1af8_0_480"/>
          <p:cNvCxnSpPr>
            <a:stCxn id="132" idx="1"/>
            <a:endCxn id="153" idx="6"/>
          </p:cNvCxnSpPr>
          <p:nvPr/>
        </p:nvCxnSpPr>
        <p:spPr>
          <a:xfrm rot="10800000">
            <a:off x="2868631" y="3941603"/>
            <a:ext cx="299700" cy="156300"/>
          </a:xfrm>
          <a:prstGeom prst="straightConnector1">
            <a:avLst/>
          </a:prstGeom>
          <a:noFill/>
          <a:ln cap="flat" cmpd="sng" w="12700">
            <a:solidFill>
              <a:srgbClr val="8FA7C4"/>
            </a:solidFill>
            <a:prstDash val="solid"/>
            <a:round/>
            <a:headEnd len="sm" w="sm" type="none"/>
            <a:tailEnd len="sm" w="sm" type="none"/>
          </a:ln>
        </p:spPr>
      </p:cxnSp>
      <p:sp>
        <p:nvSpPr>
          <p:cNvPr id="156" name="Google Shape;156;g8cfc6d1af8_0_480"/>
          <p:cNvSpPr/>
          <p:nvPr/>
        </p:nvSpPr>
        <p:spPr>
          <a:xfrm>
            <a:off x="3275706" y="270846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57" name="Google Shape;157;g8cfc6d1af8_0_480"/>
          <p:cNvSpPr/>
          <p:nvPr/>
        </p:nvSpPr>
        <p:spPr>
          <a:xfrm>
            <a:off x="3379979" y="312222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58" name="Google Shape;158;g8cfc6d1af8_0_480"/>
          <p:cNvCxnSpPr>
            <a:stCxn id="156" idx="4"/>
            <a:endCxn id="157" idx="0"/>
          </p:cNvCxnSpPr>
          <p:nvPr/>
        </p:nvCxnSpPr>
        <p:spPr>
          <a:xfrm>
            <a:off x="3347856" y="2851565"/>
            <a:ext cx="104400" cy="270600"/>
          </a:xfrm>
          <a:prstGeom prst="straightConnector1">
            <a:avLst/>
          </a:prstGeom>
          <a:noFill/>
          <a:ln cap="flat" cmpd="sng" w="12700">
            <a:solidFill>
              <a:srgbClr val="8FA7C4"/>
            </a:solidFill>
            <a:prstDash val="solid"/>
            <a:round/>
            <a:headEnd len="sm" w="sm" type="none"/>
            <a:tailEnd len="sm" w="sm" type="none"/>
          </a:ln>
        </p:spPr>
      </p:cxnSp>
      <p:sp>
        <p:nvSpPr>
          <p:cNvPr id="159" name="Google Shape;159;g8cfc6d1af8_0_480"/>
          <p:cNvSpPr/>
          <p:nvPr/>
        </p:nvSpPr>
        <p:spPr>
          <a:xfrm>
            <a:off x="3532379" y="258747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60" name="Google Shape;160;g8cfc6d1af8_0_480"/>
          <p:cNvSpPr/>
          <p:nvPr/>
        </p:nvSpPr>
        <p:spPr>
          <a:xfrm>
            <a:off x="4029684" y="27372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61" name="Google Shape;161;g8cfc6d1af8_0_480"/>
          <p:cNvCxnSpPr>
            <a:stCxn id="159" idx="5"/>
            <a:endCxn id="160" idx="2"/>
          </p:cNvCxnSpPr>
          <p:nvPr/>
        </p:nvCxnSpPr>
        <p:spPr>
          <a:xfrm>
            <a:off x="3655547" y="270961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62" name="Google Shape;162;g8cfc6d1af8_0_480"/>
          <p:cNvCxnSpPr>
            <a:stCxn id="156" idx="6"/>
            <a:endCxn id="159" idx="3"/>
          </p:cNvCxnSpPr>
          <p:nvPr/>
        </p:nvCxnSpPr>
        <p:spPr>
          <a:xfrm flipH="1" rot="10800000">
            <a:off x="3420006" y="2709515"/>
            <a:ext cx="133500" cy="70500"/>
          </a:xfrm>
          <a:prstGeom prst="straightConnector1">
            <a:avLst/>
          </a:prstGeom>
          <a:noFill/>
          <a:ln cap="flat" cmpd="sng" w="12700">
            <a:solidFill>
              <a:srgbClr val="8FA7C4"/>
            </a:solidFill>
            <a:prstDash val="solid"/>
            <a:round/>
            <a:headEnd len="sm" w="sm" type="none"/>
            <a:tailEnd len="sm" w="sm" type="none"/>
          </a:ln>
        </p:spPr>
      </p:cxnSp>
      <p:sp>
        <p:nvSpPr>
          <p:cNvPr id="163" name="Google Shape;163;g8cfc6d1af8_0_480"/>
          <p:cNvSpPr/>
          <p:nvPr/>
        </p:nvSpPr>
        <p:spPr>
          <a:xfrm>
            <a:off x="3224661" y="298028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64" name="Google Shape;164;g8cfc6d1af8_0_480"/>
          <p:cNvSpPr/>
          <p:nvPr/>
        </p:nvSpPr>
        <p:spPr>
          <a:xfrm>
            <a:off x="3328933" y="339405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65" name="Google Shape;165;g8cfc6d1af8_0_480"/>
          <p:cNvCxnSpPr>
            <a:stCxn id="163" idx="4"/>
            <a:endCxn id="164" idx="0"/>
          </p:cNvCxnSpPr>
          <p:nvPr/>
        </p:nvCxnSpPr>
        <p:spPr>
          <a:xfrm>
            <a:off x="3296811" y="3123389"/>
            <a:ext cx="104400" cy="270600"/>
          </a:xfrm>
          <a:prstGeom prst="straightConnector1">
            <a:avLst/>
          </a:prstGeom>
          <a:noFill/>
          <a:ln cap="flat" cmpd="sng" w="12700">
            <a:solidFill>
              <a:srgbClr val="8FA7C4"/>
            </a:solidFill>
            <a:prstDash val="solid"/>
            <a:round/>
            <a:headEnd len="sm" w="sm" type="none"/>
            <a:tailEnd len="sm" w="sm" type="none"/>
          </a:ln>
        </p:spPr>
      </p:cxnSp>
      <p:sp>
        <p:nvSpPr>
          <p:cNvPr id="166" name="Google Shape;166;g8cfc6d1af8_0_480"/>
          <p:cNvSpPr/>
          <p:nvPr/>
        </p:nvSpPr>
        <p:spPr>
          <a:xfrm>
            <a:off x="3481333" y="285929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67" name="Google Shape;167;g8cfc6d1af8_0_480"/>
          <p:cNvSpPr/>
          <p:nvPr/>
        </p:nvSpPr>
        <p:spPr>
          <a:xfrm>
            <a:off x="3978637" y="300904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68" name="Google Shape;168;g8cfc6d1af8_0_480"/>
          <p:cNvCxnSpPr>
            <a:stCxn id="166" idx="5"/>
            <a:endCxn id="167" idx="2"/>
          </p:cNvCxnSpPr>
          <p:nvPr/>
        </p:nvCxnSpPr>
        <p:spPr>
          <a:xfrm>
            <a:off x="3604501" y="298143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69" name="Google Shape;169;g8cfc6d1af8_0_480"/>
          <p:cNvCxnSpPr>
            <a:stCxn id="163" idx="6"/>
            <a:endCxn id="166" idx="3"/>
          </p:cNvCxnSpPr>
          <p:nvPr/>
        </p:nvCxnSpPr>
        <p:spPr>
          <a:xfrm flipH="1" rot="10800000">
            <a:off x="3368961" y="2981339"/>
            <a:ext cx="133500" cy="70500"/>
          </a:xfrm>
          <a:prstGeom prst="straightConnector1">
            <a:avLst/>
          </a:prstGeom>
          <a:noFill/>
          <a:ln cap="flat" cmpd="sng" w="12700">
            <a:solidFill>
              <a:srgbClr val="8FA7C4"/>
            </a:solidFill>
            <a:prstDash val="solid"/>
            <a:round/>
            <a:headEnd len="sm" w="sm" type="none"/>
            <a:tailEnd len="sm" w="sm" type="none"/>
          </a:ln>
        </p:spPr>
      </p:cxnSp>
      <p:sp>
        <p:nvSpPr>
          <p:cNvPr id="170" name="Google Shape;170;g8cfc6d1af8_0_480"/>
          <p:cNvSpPr/>
          <p:nvPr/>
        </p:nvSpPr>
        <p:spPr>
          <a:xfrm>
            <a:off x="3978637" y="335641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71" name="Google Shape;171;g8cfc6d1af8_0_480"/>
          <p:cNvSpPr/>
          <p:nvPr/>
        </p:nvSpPr>
        <p:spPr>
          <a:xfrm>
            <a:off x="4082912" y="377017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72" name="Google Shape;172;g8cfc6d1af8_0_480"/>
          <p:cNvCxnSpPr>
            <a:stCxn id="170" idx="4"/>
            <a:endCxn id="171" idx="0"/>
          </p:cNvCxnSpPr>
          <p:nvPr/>
        </p:nvCxnSpPr>
        <p:spPr>
          <a:xfrm>
            <a:off x="4050787" y="3499511"/>
            <a:ext cx="104400" cy="270600"/>
          </a:xfrm>
          <a:prstGeom prst="straightConnector1">
            <a:avLst/>
          </a:prstGeom>
          <a:noFill/>
          <a:ln cap="flat" cmpd="sng" w="12700">
            <a:solidFill>
              <a:srgbClr val="8FA7C4"/>
            </a:solidFill>
            <a:prstDash val="solid"/>
            <a:round/>
            <a:headEnd len="sm" w="sm" type="none"/>
            <a:tailEnd len="sm" w="sm" type="none"/>
          </a:ln>
        </p:spPr>
      </p:cxnSp>
      <p:sp>
        <p:nvSpPr>
          <p:cNvPr id="173" name="Google Shape;173;g8cfc6d1af8_0_480"/>
          <p:cNvSpPr/>
          <p:nvPr/>
        </p:nvSpPr>
        <p:spPr>
          <a:xfrm>
            <a:off x="4235309" y="323541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74" name="Google Shape;174;g8cfc6d1af8_0_480"/>
          <p:cNvSpPr/>
          <p:nvPr/>
        </p:nvSpPr>
        <p:spPr>
          <a:xfrm>
            <a:off x="4732616" y="338516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75" name="Google Shape;175;g8cfc6d1af8_0_480"/>
          <p:cNvCxnSpPr>
            <a:stCxn id="173" idx="5"/>
            <a:endCxn id="174" idx="2"/>
          </p:cNvCxnSpPr>
          <p:nvPr/>
        </p:nvCxnSpPr>
        <p:spPr>
          <a:xfrm>
            <a:off x="4358477" y="3357559"/>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76" name="Google Shape;176;g8cfc6d1af8_0_480"/>
          <p:cNvCxnSpPr>
            <a:stCxn id="170" idx="6"/>
            <a:endCxn id="173" idx="3"/>
          </p:cNvCxnSpPr>
          <p:nvPr/>
        </p:nvCxnSpPr>
        <p:spPr>
          <a:xfrm flipH="1" rot="10800000">
            <a:off x="4122937" y="3357461"/>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177" name="Google Shape;177;g8cfc6d1af8_0_480"/>
          <p:cNvCxnSpPr>
            <a:stCxn id="157" idx="5"/>
            <a:endCxn id="170" idx="2"/>
          </p:cNvCxnSpPr>
          <p:nvPr/>
        </p:nvCxnSpPr>
        <p:spPr>
          <a:xfrm>
            <a:off x="3503147" y="3244373"/>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178" name="Google Shape;178;g8cfc6d1af8_0_480"/>
          <p:cNvCxnSpPr>
            <a:stCxn id="160" idx="5"/>
            <a:endCxn id="173" idx="0"/>
          </p:cNvCxnSpPr>
          <p:nvPr/>
        </p:nvCxnSpPr>
        <p:spPr>
          <a:xfrm>
            <a:off x="4152852" y="2859363"/>
            <a:ext cx="154500" cy="376200"/>
          </a:xfrm>
          <a:prstGeom prst="straightConnector1">
            <a:avLst/>
          </a:prstGeom>
          <a:noFill/>
          <a:ln cap="flat" cmpd="sng" w="12700">
            <a:solidFill>
              <a:srgbClr val="8FA7C4"/>
            </a:solidFill>
            <a:prstDash val="solid"/>
            <a:round/>
            <a:headEnd len="sm" w="sm" type="none"/>
            <a:tailEnd len="sm" w="sm" type="none"/>
          </a:ln>
        </p:spPr>
      </p:cxnSp>
      <p:sp>
        <p:nvSpPr>
          <p:cNvPr id="179" name="Google Shape;179;g8cfc6d1af8_0_480"/>
          <p:cNvSpPr/>
          <p:nvPr/>
        </p:nvSpPr>
        <p:spPr>
          <a:xfrm>
            <a:off x="4620322" y="396267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80" name="Google Shape;180;g8cfc6d1af8_0_480"/>
          <p:cNvSpPr/>
          <p:nvPr/>
        </p:nvSpPr>
        <p:spPr>
          <a:xfrm>
            <a:off x="4724596" y="437644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81" name="Google Shape;181;g8cfc6d1af8_0_480"/>
          <p:cNvCxnSpPr>
            <a:stCxn id="179" idx="4"/>
            <a:endCxn id="180" idx="0"/>
          </p:cNvCxnSpPr>
          <p:nvPr/>
        </p:nvCxnSpPr>
        <p:spPr>
          <a:xfrm>
            <a:off x="4692472" y="4105779"/>
            <a:ext cx="104400" cy="270600"/>
          </a:xfrm>
          <a:prstGeom prst="straightConnector1">
            <a:avLst/>
          </a:prstGeom>
          <a:noFill/>
          <a:ln cap="flat" cmpd="sng" w="12700">
            <a:solidFill>
              <a:srgbClr val="8FA7C4"/>
            </a:solidFill>
            <a:prstDash val="solid"/>
            <a:round/>
            <a:headEnd len="sm" w="sm" type="none"/>
            <a:tailEnd len="sm" w="sm" type="none"/>
          </a:ln>
        </p:spPr>
      </p:cxnSp>
      <p:sp>
        <p:nvSpPr>
          <p:cNvPr id="182" name="Google Shape;182;g8cfc6d1af8_0_480"/>
          <p:cNvSpPr/>
          <p:nvPr/>
        </p:nvSpPr>
        <p:spPr>
          <a:xfrm>
            <a:off x="4876993" y="384168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83" name="Google Shape;183;g8cfc6d1af8_0_480"/>
          <p:cNvSpPr/>
          <p:nvPr/>
        </p:nvSpPr>
        <p:spPr>
          <a:xfrm>
            <a:off x="5374299" y="399143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84" name="Google Shape;184;g8cfc6d1af8_0_480"/>
          <p:cNvCxnSpPr>
            <a:stCxn id="182" idx="5"/>
            <a:endCxn id="183" idx="2"/>
          </p:cNvCxnSpPr>
          <p:nvPr/>
        </p:nvCxnSpPr>
        <p:spPr>
          <a:xfrm>
            <a:off x="5000161" y="396382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85" name="Google Shape;185;g8cfc6d1af8_0_480"/>
          <p:cNvCxnSpPr>
            <a:stCxn id="179" idx="6"/>
            <a:endCxn id="182" idx="3"/>
          </p:cNvCxnSpPr>
          <p:nvPr/>
        </p:nvCxnSpPr>
        <p:spPr>
          <a:xfrm flipH="1" rot="10800000">
            <a:off x="4764622" y="3963729"/>
            <a:ext cx="133500" cy="70500"/>
          </a:xfrm>
          <a:prstGeom prst="straightConnector1">
            <a:avLst/>
          </a:prstGeom>
          <a:noFill/>
          <a:ln cap="flat" cmpd="sng" w="12700">
            <a:solidFill>
              <a:srgbClr val="8FA7C4"/>
            </a:solidFill>
            <a:prstDash val="solid"/>
            <a:round/>
            <a:headEnd len="sm" w="sm" type="none"/>
            <a:tailEnd len="sm" w="sm" type="none"/>
          </a:ln>
        </p:spPr>
      </p:cxnSp>
      <p:sp>
        <p:nvSpPr>
          <p:cNvPr id="186" name="Google Shape;186;g8cfc6d1af8_0_480"/>
          <p:cNvSpPr/>
          <p:nvPr/>
        </p:nvSpPr>
        <p:spPr>
          <a:xfrm>
            <a:off x="4673549" y="464826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87" name="Google Shape;187;g8cfc6d1af8_0_480"/>
          <p:cNvCxnSpPr>
            <a:stCxn id="180" idx="3"/>
            <a:endCxn id="186" idx="0"/>
          </p:cNvCxnSpPr>
          <p:nvPr/>
        </p:nvCxnSpPr>
        <p:spPr>
          <a:xfrm>
            <a:off x="4745728" y="4498587"/>
            <a:ext cx="0" cy="149700"/>
          </a:xfrm>
          <a:prstGeom prst="straightConnector1">
            <a:avLst/>
          </a:prstGeom>
          <a:noFill/>
          <a:ln cap="flat" cmpd="sng" w="12700">
            <a:solidFill>
              <a:srgbClr val="8FA7C4"/>
            </a:solidFill>
            <a:prstDash val="solid"/>
            <a:round/>
            <a:headEnd len="sm" w="sm" type="none"/>
            <a:tailEnd len="sm" w="sm" type="none"/>
          </a:ln>
        </p:spPr>
      </p:cxnSp>
      <p:sp>
        <p:nvSpPr>
          <p:cNvPr id="188" name="Google Shape;188;g8cfc6d1af8_0_480"/>
          <p:cNvSpPr/>
          <p:nvPr/>
        </p:nvSpPr>
        <p:spPr>
          <a:xfrm>
            <a:off x="4825949" y="411350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89" name="Google Shape;189;g8cfc6d1af8_0_480"/>
          <p:cNvSpPr/>
          <p:nvPr/>
        </p:nvSpPr>
        <p:spPr>
          <a:xfrm>
            <a:off x="5323253" y="426325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90" name="Google Shape;190;g8cfc6d1af8_0_480"/>
          <p:cNvCxnSpPr>
            <a:stCxn id="188" idx="5"/>
            <a:endCxn id="189" idx="2"/>
          </p:cNvCxnSpPr>
          <p:nvPr/>
        </p:nvCxnSpPr>
        <p:spPr>
          <a:xfrm>
            <a:off x="4949117" y="423565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91" name="Google Shape;191;g8cfc6d1af8_0_480"/>
          <p:cNvCxnSpPr>
            <a:stCxn id="192" idx="1"/>
            <a:endCxn id="188" idx="3"/>
          </p:cNvCxnSpPr>
          <p:nvPr/>
        </p:nvCxnSpPr>
        <p:spPr>
          <a:xfrm rot="10800000">
            <a:off x="4846986" y="4235582"/>
            <a:ext cx="497400" cy="396000"/>
          </a:xfrm>
          <a:prstGeom prst="straightConnector1">
            <a:avLst/>
          </a:prstGeom>
          <a:noFill/>
          <a:ln cap="flat" cmpd="sng" w="12700">
            <a:solidFill>
              <a:srgbClr val="8FA7C4"/>
            </a:solidFill>
            <a:prstDash val="solid"/>
            <a:round/>
            <a:headEnd len="sm" w="sm" type="none"/>
            <a:tailEnd len="sm" w="sm" type="none"/>
          </a:ln>
        </p:spPr>
      </p:cxnSp>
      <p:sp>
        <p:nvSpPr>
          <p:cNvPr id="192" name="Google Shape;192;g8cfc6d1af8_0_480"/>
          <p:cNvSpPr/>
          <p:nvPr/>
        </p:nvSpPr>
        <p:spPr>
          <a:xfrm>
            <a:off x="5323253" y="461062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93" name="Google Shape;193;g8cfc6d1af8_0_480"/>
          <p:cNvSpPr/>
          <p:nvPr/>
        </p:nvSpPr>
        <p:spPr>
          <a:xfrm>
            <a:off x="5427527" y="502438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94" name="Google Shape;194;g8cfc6d1af8_0_480"/>
          <p:cNvCxnSpPr>
            <a:stCxn id="192" idx="4"/>
            <a:endCxn id="193" idx="0"/>
          </p:cNvCxnSpPr>
          <p:nvPr/>
        </p:nvCxnSpPr>
        <p:spPr>
          <a:xfrm>
            <a:off x="5395403" y="4753725"/>
            <a:ext cx="104400" cy="270600"/>
          </a:xfrm>
          <a:prstGeom prst="straightConnector1">
            <a:avLst/>
          </a:prstGeom>
          <a:noFill/>
          <a:ln cap="flat" cmpd="sng" w="12700">
            <a:solidFill>
              <a:srgbClr val="8FA7C4"/>
            </a:solidFill>
            <a:prstDash val="solid"/>
            <a:round/>
            <a:headEnd len="sm" w="sm" type="none"/>
            <a:tailEnd len="sm" w="sm" type="none"/>
          </a:ln>
        </p:spPr>
      </p:cxnSp>
      <p:sp>
        <p:nvSpPr>
          <p:cNvPr id="195" name="Google Shape;195;g8cfc6d1af8_0_480"/>
          <p:cNvSpPr/>
          <p:nvPr/>
        </p:nvSpPr>
        <p:spPr>
          <a:xfrm>
            <a:off x="5579926" y="448963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96" name="Google Shape;196;g8cfc6d1af8_0_480"/>
          <p:cNvSpPr/>
          <p:nvPr/>
        </p:nvSpPr>
        <p:spPr>
          <a:xfrm>
            <a:off x="6077232" y="463937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97" name="Google Shape;197;g8cfc6d1af8_0_480"/>
          <p:cNvCxnSpPr>
            <a:stCxn id="195" idx="5"/>
            <a:endCxn id="196" idx="2"/>
          </p:cNvCxnSpPr>
          <p:nvPr/>
        </p:nvCxnSpPr>
        <p:spPr>
          <a:xfrm>
            <a:off x="5703094" y="461177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98" name="Google Shape;198;g8cfc6d1af8_0_480"/>
          <p:cNvCxnSpPr>
            <a:stCxn id="192" idx="6"/>
            <a:endCxn id="195" idx="3"/>
          </p:cNvCxnSpPr>
          <p:nvPr/>
        </p:nvCxnSpPr>
        <p:spPr>
          <a:xfrm flipH="1" rot="10800000">
            <a:off x="5467553" y="4611675"/>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199" name="Google Shape;199;g8cfc6d1af8_0_480"/>
          <p:cNvCxnSpPr>
            <a:stCxn id="180" idx="5"/>
            <a:endCxn id="192" idx="2"/>
          </p:cNvCxnSpPr>
          <p:nvPr/>
        </p:nvCxnSpPr>
        <p:spPr>
          <a:xfrm>
            <a:off x="4847763" y="4498587"/>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200" name="Google Shape;200;g8cfc6d1af8_0_480"/>
          <p:cNvCxnSpPr>
            <a:stCxn id="183" idx="5"/>
            <a:endCxn id="195" idx="0"/>
          </p:cNvCxnSpPr>
          <p:nvPr/>
        </p:nvCxnSpPr>
        <p:spPr>
          <a:xfrm>
            <a:off x="5497467" y="4113577"/>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201" name="Google Shape;201;g8cfc6d1af8_0_480"/>
          <p:cNvCxnSpPr>
            <a:stCxn id="182" idx="4"/>
            <a:endCxn id="188" idx="7"/>
          </p:cNvCxnSpPr>
          <p:nvPr/>
        </p:nvCxnSpPr>
        <p:spPr>
          <a:xfrm>
            <a:off x="4949143" y="3984783"/>
            <a:ext cx="0" cy="149700"/>
          </a:xfrm>
          <a:prstGeom prst="straightConnector1">
            <a:avLst/>
          </a:prstGeom>
          <a:noFill/>
          <a:ln cap="flat" cmpd="sng" w="12700">
            <a:solidFill>
              <a:srgbClr val="8FA7C4"/>
            </a:solidFill>
            <a:prstDash val="solid"/>
            <a:round/>
            <a:headEnd len="sm" w="sm" type="none"/>
            <a:tailEnd len="sm" w="sm" type="none"/>
          </a:ln>
        </p:spPr>
      </p:cxnSp>
      <p:cxnSp>
        <p:nvCxnSpPr>
          <p:cNvPr id="202" name="Google Shape;202;g8cfc6d1af8_0_480"/>
          <p:cNvCxnSpPr>
            <a:stCxn id="179" idx="1"/>
            <a:endCxn id="171" idx="5"/>
          </p:cNvCxnSpPr>
          <p:nvPr/>
        </p:nvCxnSpPr>
        <p:spPr>
          <a:xfrm rot="10800000">
            <a:off x="4206154" y="3892436"/>
            <a:ext cx="435300" cy="91200"/>
          </a:xfrm>
          <a:prstGeom prst="straightConnector1">
            <a:avLst/>
          </a:prstGeom>
          <a:noFill/>
          <a:ln cap="flat" cmpd="sng" w="12700">
            <a:solidFill>
              <a:srgbClr val="8FA7C4"/>
            </a:solidFill>
            <a:prstDash val="solid"/>
            <a:round/>
            <a:headEnd len="sm" w="sm" type="none"/>
            <a:tailEnd len="sm" w="sm" type="none"/>
          </a:ln>
        </p:spPr>
      </p:cxnSp>
      <p:sp>
        <p:nvSpPr>
          <p:cNvPr id="203" name="Google Shape;203;g8cfc6d1af8_0_480"/>
          <p:cNvSpPr/>
          <p:nvPr/>
        </p:nvSpPr>
        <p:spPr>
          <a:xfrm>
            <a:off x="4454059" y="363480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04" name="Google Shape;204;g8cfc6d1af8_0_480"/>
          <p:cNvCxnSpPr>
            <a:stCxn id="203" idx="6"/>
            <a:endCxn id="174" idx="3"/>
          </p:cNvCxnSpPr>
          <p:nvPr/>
        </p:nvCxnSpPr>
        <p:spPr>
          <a:xfrm flipH="1" rot="10800000">
            <a:off x="4598359" y="3507453"/>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205" name="Google Shape;205;g8cfc6d1af8_0_480"/>
          <p:cNvCxnSpPr>
            <a:stCxn id="182" idx="1"/>
            <a:endCxn id="203" idx="6"/>
          </p:cNvCxnSpPr>
          <p:nvPr/>
        </p:nvCxnSpPr>
        <p:spPr>
          <a:xfrm rot="10800000">
            <a:off x="4598426" y="3706340"/>
            <a:ext cx="299700" cy="156300"/>
          </a:xfrm>
          <a:prstGeom prst="straightConnector1">
            <a:avLst/>
          </a:prstGeom>
          <a:noFill/>
          <a:ln cap="flat" cmpd="sng" w="12700">
            <a:solidFill>
              <a:srgbClr val="8FA7C4"/>
            </a:solidFill>
            <a:prstDash val="solid"/>
            <a:round/>
            <a:headEnd len="sm" w="sm" type="none"/>
            <a:tailEnd len="sm" w="sm" type="none"/>
          </a:ln>
        </p:spPr>
      </p:cxnSp>
      <p:cxnSp>
        <p:nvCxnSpPr>
          <p:cNvPr id="206" name="Google Shape;206;g8cfc6d1af8_0_480"/>
          <p:cNvCxnSpPr>
            <a:stCxn id="124" idx="7"/>
            <a:endCxn id="164" idx="3"/>
          </p:cNvCxnSpPr>
          <p:nvPr/>
        </p:nvCxnSpPr>
        <p:spPr>
          <a:xfrm flipH="1" rot="10800000">
            <a:off x="3125989" y="3516283"/>
            <a:ext cx="224100" cy="125100"/>
          </a:xfrm>
          <a:prstGeom prst="straightConnector1">
            <a:avLst/>
          </a:prstGeom>
          <a:noFill/>
          <a:ln cap="flat" cmpd="sng" w="12700">
            <a:solidFill>
              <a:srgbClr val="8FA7C4"/>
            </a:solidFill>
            <a:prstDash val="solid"/>
            <a:round/>
            <a:headEnd len="sm" w="sm" type="none"/>
            <a:tailEnd len="sm" w="sm" type="none"/>
          </a:ln>
        </p:spPr>
      </p:cxnSp>
      <p:cxnSp>
        <p:nvCxnSpPr>
          <p:cNvPr id="207" name="Google Shape;207;g8cfc6d1af8_0_480"/>
          <p:cNvCxnSpPr>
            <a:stCxn id="146" idx="1"/>
            <a:endCxn id="171" idx="4"/>
          </p:cNvCxnSpPr>
          <p:nvPr/>
        </p:nvCxnSpPr>
        <p:spPr>
          <a:xfrm rot="10800000">
            <a:off x="4154969" y="3913397"/>
            <a:ext cx="213600" cy="982200"/>
          </a:xfrm>
          <a:prstGeom prst="straightConnector1">
            <a:avLst/>
          </a:prstGeom>
          <a:noFill/>
          <a:ln cap="flat" cmpd="sng" w="12700">
            <a:solidFill>
              <a:srgbClr val="8FA7C4"/>
            </a:solidFill>
            <a:prstDash val="solid"/>
            <a:round/>
            <a:headEnd len="sm" w="sm" type="none"/>
            <a:tailEnd len="sm" w="sm" type="none"/>
          </a:ln>
        </p:spPr>
      </p:cxnSp>
      <p:cxnSp>
        <p:nvCxnSpPr>
          <p:cNvPr id="208" name="Google Shape;208;g8cfc6d1af8_0_480"/>
          <p:cNvCxnSpPr>
            <a:stCxn id="132" idx="0"/>
            <a:endCxn id="209" idx="2"/>
          </p:cNvCxnSpPr>
          <p:nvPr/>
        </p:nvCxnSpPr>
        <p:spPr>
          <a:xfrm flipH="1" rot="10800000">
            <a:off x="3219349" y="3823447"/>
            <a:ext cx="280200" cy="253500"/>
          </a:xfrm>
          <a:prstGeom prst="straightConnector1">
            <a:avLst/>
          </a:prstGeom>
          <a:noFill/>
          <a:ln cap="flat" cmpd="sng" w="12700">
            <a:solidFill>
              <a:srgbClr val="8FA7C4"/>
            </a:solidFill>
            <a:prstDash val="solid"/>
            <a:round/>
            <a:headEnd len="sm" w="sm" type="none"/>
            <a:tailEnd len="sm" w="sm" type="none"/>
          </a:ln>
        </p:spPr>
      </p:cxnSp>
      <p:sp>
        <p:nvSpPr>
          <p:cNvPr id="209" name="Google Shape;209;g8cfc6d1af8_0_480"/>
          <p:cNvSpPr/>
          <p:nvPr/>
        </p:nvSpPr>
        <p:spPr>
          <a:xfrm>
            <a:off x="3499553" y="375194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10" name="Google Shape;210;g8cfc6d1af8_0_480"/>
          <p:cNvSpPr/>
          <p:nvPr/>
        </p:nvSpPr>
        <p:spPr>
          <a:xfrm>
            <a:off x="4004713" y="436169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11" name="Google Shape;211;g8cfc6d1af8_0_480"/>
          <p:cNvCxnSpPr>
            <a:stCxn id="210" idx="1"/>
            <a:endCxn id="209" idx="4"/>
          </p:cNvCxnSpPr>
          <p:nvPr/>
        </p:nvCxnSpPr>
        <p:spPr>
          <a:xfrm rot="10800000">
            <a:off x="3571645" y="3895151"/>
            <a:ext cx="454200" cy="487500"/>
          </a:xfrm>
          <a:prstGeom prst="straightConnector1">
            <a:avLst/>
          </a:prstGeom>
          <a:noFill/>
          <a:ln cap="flat" cmpd="sng" w="12700">
            <a:solidFill>
              <a:srgbClr val="8FA7C4"/>
            </a:solidFill>
            <a:prstDash val="solid"/>
            <a:round/>
            <a:headEnd len="sm" w="sm" type="none"/>
            <a:tailEnd len="sm" w="sm" type="none"/>
          </a:ln>
        </p:spPr>
      </p:cxnSp>
      <p:cxnSp>
        <p:nvCxnSpPr>
          <p:cNvPr id="212" name="Google Shape;212;g8cfc6d1af8_0_480"/>
          <p:cNvCxnSpPr>
            <a:stCxn id="146" idx="1"/>
            <a:endCxn id="210" idx="5"/>
          </p:cNvCxnSpPr>
          <p:nvPr/>
        </p:nvCxnSpPr>
        <p:spPr>
          <a:xfrm rot="10800000">
            <a:off x="4127969" y="4483697"/>
            <a:ext cx="240600" cy="411900"/>
          </a:xfrm>
          <a:prstGeom prst="straightConnector1">
            <a:avLst/>
          </a:prstGeom>
          <a:noFill/>
          <a:ln cap="flat" cmpd="sng" w="12700">
            <a:solidFill>
              <a:srgbClr val="8FA7C4"/>
            </a:solidFill>
            <a:prstDash val="solid"/>
            <a:round/>
            <a:headEnd len="sm" w="sm" type="none"/>
            <a:tailEnd len="sm" w="sm" type="none"/>
          </a:ln>
        </p:spPr>
      </p:cxnSp>
      <p:cxnSp>
        <p:nvCxnSpPr>
          <p:cNvPr id="213" name="Google Shape;213;g8cfc6d1af8_0_480"/>
          <p:cNvCxnSpPr>
            <a:stCxn id="116" idx="6"/>
            <a:endCxn id="163" idx="2"/>
          </p:cNvCxnSpPr>
          <p:nvPr/>
        </p:nvCxnSpPr>
        <p:spPr>
          <a:xfrm flipH="1" rot="10800000">
            <a:off x="1895837" y="3051805"/>
            <a:ext cx="1328700" cy="114300"/>
          </a:xfrm>
          <a:prstGeom prst="straightConnector1">
            <a:avLst/>
          </a:prstGeom>
          <a:noFill/>
          <a:ln cap="flat" cmpd="sng" w="12700">
            <a:solidFill>
              <a:srgbClr val="8FA7C4"/>
            </a:solidFill>
            <a:prstDash val="solid"/>
            <a:round/>
            <a:headEnd len="sm" w="sm" type="none"/>
            <a:tailEnd len="sm" w="sm" type="none"/>
          </a:ln>
        </p:spPr>
      </p:cxnSp>
      <p:cxnSp>
        <p:nvCxnSpPr>
          <p:cNvPr id="214" name="Google Shape;214;g8cfc6d1af8_0_480"/>
          <p:cNvCxnSpPr>
            <a:stCxn id="114" idx="6"/>
            <a:endCxn id="120" idx="4"/>
          </p:cNvCxnSpPr>
          <p:nvPr/>
        </p:nvCxnSpPr>
        <p:spPr>
          <a:xfrm>
            <a:off x="1743439" y="3700864"/>
            <a:ext cx="577500" cy="33900"/>
          </a:xfrm>
          <a:prstGeom prst="straightConnector1">
            <a:avLst/>
          </a:prstGeom>
          <a:noFill/>
          <a:ln cap="flat" cmpd="sng" w="12700">
            <a:solidFill>
              <a:srgbClr val="8FA7C4"/>
            </a:solidFill>
            <a:prstDash val="solid"/>
            <a:round/>
            <a:headEnd len="sm" w="sm" type="none"/>
            <a:tailEnd len="sm" w="sm" type="none"/>
          </a:ln>
        </p:spPr>
      </p:cxnSp>
      <p:cxnSp>
        <p:nvCxnSpPr>
          <p:cNvPr id="215" name="Google Shape;215;g8cfc6d1af8_0_480"/>
          <p:cNvCxnSpPr>
            <a:stCxn id="129" idx="2"/>
            <a:endCxn id="136" idx="1"/>
          </p:cNvCxnSpPr>
          <p:nvPr/>
        </p:nvCxnSpPr>
        <p:spPr>
          <a:xfrm>
            <a:off x="2890527" y="4269492"/>
            <a:ext cx="74400" cy="635100"/>
          </a:xfrm>
          <a:prstGeom prst="straightConnector1">
            <a:avLst/>
          </a:prstGeom>
          <a:noFill/>
          <a:ln cap="flat" cmpd="sng" w="12700">
            <a:solidFill>
              <a:srgbClr val="8FA7C4"/>
            </a:solidFill>
            <a:prstDash val="solid"/>
            <a:round/>
            <a:headEnd len="sm" w="sm" type="none"/>
            <a:tailEnd len="sm" w="sm" type="none"/>
          </a:ln>
        </p:spPr>
      </p:cxnSp>
      <p:sp>
        <p:nvSpPr>
          <p:cNvPr id="216" name="Google Shape;216;g8cfc6d1af8_0_480"/>
          <p:cNvSpPr/>
          <p:nvPr/>
        </p:nvSpPr>
        <p:spPr>
          <a:xfrm>
            <a:off x="1703412" y="201218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17" name="Google Shape;217;g8cfc6d1af8_0_480"/>
          <p:cNvSpPr/>
          <p:nvPr/>
        </p:nvSpPr>
        <p:spPr>
          <a:xfrm>
            <a:off x="1807684" y="242594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18" name="Google Shape;218;g8cfc6d1af8_0_480"/>
          <p:cNvCxnSpPr>
            <a:stCxn id="216" idx="4"/>
            <a:endCxn id="217" idx="0"/>
          </p:cNvCxnSpPr>
          <p:nvPr/>
        </p:nvCxnSpPr>
        <p:spPr>
          <a:xfrm>
            <a:off x="1775562" y="2155281"/>
            <a:ext cx="104400" cy="270600"/>
          </a:xfrm>
          <a:prstGeom prst="straightConnector1">
            <a:avLst/>
          </a:prstGeom>
          <a:noFill/>
          <a:ln cap="flat" cmpd="sng" w="12700">
            <a:solidFill>
              <a:srgbClr val="8FA7C4"/>
            </a:solidFill>
            <a:prstDash val="solid"/>
            <a:round/>
            <a:headEnd len="sm" w="sm" type="none"/>
            <a:tailEnd len="sm" w="sm" type="none"/>
          </a:ln>
        </p:spPr>
      </p:cxnSp>
      <p:sp>
        <p:nvSpPr>
          <p:cNvPr id="219" name="Google Shape;219;g8cfc6d1af8_0_480"/>
          <p:cNvSpPr/>
          <p:nvPr/>
        </p:nvSpPr>
        <p:spPr>
          <a:xfrm>
            <a:off x="1960084" y="189118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20" name="Google Shape;220;g8cfc6d1af8_0_480"/>
          <p:cNvSpPr/>
          <p:nvPr/>
        </p:nvSpPr>
        <p:spPr>
          <a:xfrm>
            <a:off x="2457389" y="204093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21" name="Google Shape;221;g8cfc6d1af8_0_480"/>
          <p:cNvCxnSpPr>
            <a:stCxn id="219" idx="5"/>
            <a:endCxn id="220" idx="2"/>
          </p:cNvCxnSpPr>
          <p:nvPr/>
        </p:nvCxnSpPr>
        <p:spPr>
          <a:xfrm>
            <a:off x="2083252" y="2013329"/>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222" name="Google Shape;222;g8cfc6d1af8_0_480"/>
          <p:cNvCxnSpPr>
            <a:stCxn id="216" idx="6"/>
            <a:endCxn id="219" idx="3"/>
          </p:cNvCxnSpPr>
          <p:nvPr/>
        </p:nvCxnSpPr>
        <p:spPr>
          <a:xfrm flipH="1" rot="10800000">
            <a:off x="1847712" y="2013231"/>
            <a:ext cx="133500" cy="70500"/>
          </a:xfrm>
          <a:prstGeom prst="straightConnector1">
            <a:avLst/>
          </a:prstGeom>
          <a:noFill/>
          <a:ln cap="flat" cmpd="sng" w="12700">
            <a:solidFill>
              <a:srgbClr val="8FA7C4"/>
            </a:solidFill>
            <a:prstDash val="solid"/>
            <a:round/>
            <a:headEnd len="sm" w="sm" type="none"/>
            <a:tailEnd len="sm" w="sm" type="none"/>
          </a:ln>
        </p:spPr>
      </p:cxnSp>
      <p:sp>
        <p:nvSpPr>
          <p:cNvPr id="223" name="Google Shape;223;g8cfc6d1af8_0_480"/>
          <p:cNvSpPr/>
          <p:nvPr/>
        </p:nvSpPr>
        <p:spPr>
          <a:xfrm>
            <a:off x="1652366" y="228400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24" name="Google Shape;224;g8cfc6d1af8_0_480"/>
          <p:cNvSpPr/>
          <p:nvPr/>
        </p:nvSpPr>
        <p:spPr>
          <a:xfrm>
            <a:off x="1756639" y="269776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25" name="Google Shape;225;g8cfc6d1af8_0_480"/>
          <p:cNvCxnSpPr>
            <a:stCxn id="223" idx="4"/>
            <a:endCxn id="224" idx="0"/>
          </p:cNvCxnSpPr>
          <p:nvPr/>
        </p:nvCxnSpPr>
        <p:spPr>
          <a:xfrm>
            <a:off x="1724516" y="2427103"/>
            <a:ext cx="104400" cy="270600"/>
          </a:xfrm>
          <a:prstGeom prst="straightConnector1">
            <a:avLst/>
          </a:prstGeom>
          <a:noFill/>
          <a:ln cap="flat" cmpd="sng" w="12700">
            <a:solidFill>
              <a:srgbClr val="8FA7C4"/>
            </a:solidFill>
            <a:prstDash val="solid"/>
            <a:round/>
            <a:headEnd len="sm" w="sm" type="none"/>
            <a:tailEnd len="sm" w="sm" type="none"/>
          </a:ln>
        </p:spPr>
      </p:cxnSp>
      <p:sp>
        <p:nvSpPr>
          <p:cNvPr id="226" name="Google Shape;226;g8cfc6d1af8_0_480"/>
          <p:cNvSpPr/>
          <p:nvPr/>
        </p:nvSpPr>
        <p:spPr>
          <a:xfrm>
            <a:off x="1909037" y="216300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27" name="Google Shape;227;g8cfc6d1af8_0_480"/>
          <p:cNvSpPr/>
          <p:nvPr/>
        </p:nvSpPr>
        <p:spPr>
          <a:xfrm>
            <a:off x="2406343" y="231275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28" name="Google Shape;228;g8cfc6d1af8_0_480"/>
          <p:cNvCxnSpPr>
            <a:stCxn id="226" idx="5"/>
            <a:endCxn id="227" idx="2"/>
          </p:cNvCxnSpPr>
          <p:nvPr/>
        </p:nvCxnSpPr>
        <p:spPr>
          <a:xfrm>
            <a:off x="2032205" y="228515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229" name="Google Shape;229;g8cfc6d1af8_0_480"/>
          <p:cNvCxnSpPr>
            <a:stCxn id="223" idx="6"/>
            <a:endCxn id="226" idx="3"/>
          </p:cNvCxnSpPr>
          <p:nvPr/>
        </p:nvCxnSpPr>
        <p:spPr>
          <a:xfrm flipH="1" rot="10800000">
            <a:off x="1796666" y="2285053"/>
            <a:ext cx="133500" cy="70500"/>
          </a:xfrm>
          <a:prstGeom prst="straightConnector1">
            <a:avLst/>
          </a:prstGeom>
          <a:noFill/>
          <a:ln cap="flat" cmpd="sng" w="12700">
            <a:solidFill>
              <a:srgbClr val="8FA7C4"/>
            </a:solidFill>
            <a:prstDash val="solid"/>
            <a:round/>
            <a:headEnd len="sm" w="sm" type="none"/>
            <a:tailEnd len="sm" w="sm" type="none"/>
          </a:ln>
        </p:spPr>
      </p:cxnSp>
      <p:sp>
        <p:nvSpPr>
          <p:cNvPr id="230" name="Google Shape;230;g8cfc6d1af8_0_480"/>
          <p:cNvSpPr/>
          <p:nvPr/>
        </p:nvSpPr>
        <p:spPr>
          <a:xfrm>
            <a:off x="2406343" y="266012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31" name="Google Shape;231;g8cfc6d1af8_0_480"/>
          <p:cNvSpPr/>
          <p:nvPr/>
        </p:nvSpPr>
        <p:spPr>
          <a:xfrm>
            <a:off x="2510617" y="307389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32" name="Google Shape;232;g8cfc6d1af8_0_480"/>
          <p:cNvCxnSpPr>
            <a:stCxn id="230" idx="4"/>
            <a:endCxn id="231" idx="0"/>
          </p:cNvCxnSpPr>
          <p:nvPr/>
        </p:nvCxnSpPr>
        <p:spPr>
          <a:xfrm>
            <a:off x="2478493" y="2803227"/>
            <a:ext cx="104400" cy="270600"/>
          </a:xfrm>
          <a:prstGeom prst="straightConnector1">
            <a:avLst/>
          </a:prstGeom>
          <a:noFill/>
          <a:ln cap="flat" cmpd="sng" w="12700">
            <a:solidFill>
              <a:srgbClr val="8FA7C4"/>
            </a:solidFill>
            <a:prstDash val="solid"/>
            <a:round/>
            <a:headEnd len="sm" w="sm" type="none"/>
            <a:tailEnd len="sm" w="sm" type="none"/>
          </a:ln>
        </p:spPr>
      </p:cxnSp>
      <p:sp>
        <p:nvSpPr>
          <p:cNvPr id="233" name="Google Shape;233;g8cfc6d1af8_0_480"/>
          <p:cNvSpPr/>
          <p:nvPr/>
        </p:nvSpPr>
        <p:spPr>
          <a:xfrm>
            <a:off x="2663016" y="253913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34" name="Google Shape;234;g8cfc6d1af8_0_480"/>
          <p:cNvSpPr/>
          <p:nvPr/>
        </p:nvSpPr>
        <p:spPr>
          <a:xfrm>
            <a:off x="3160321" y="268887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35" name="Google Shape;235;g8cfc6d1af8_0_480"/>
          <p:cNvCxnSpPr>
            <a:stCxn id="233" idx="5"/>
            <a:endCxn id="234" idx="2"/>
          </p:cNvCxnSpPr>
          <p:nvPr/>
        </p:nvCxnSpPr>
        <p:spPr>
          <a:xfrm>
            <a:off x="2786184" y="266127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236" name="Google Shape;236;g8cfc6d1af8_0_480"/>
          <p:cNvCxnSpPr>
            <a:stCxn id="230" idx="6"/>
            <a:endCxn id="233" idx="3"/>
          </p:cNvCxnSpPr>
          <p:nvPr/>
        </p:nvCxnSpPr>
        <p:spPr>
          <a:xfrm flipH="1" rot="10800000">
            <a:off x="2550643" y="2661177"/>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237" name="Google Shape;237;g8cfc6d1af8_0_480"/>
          <p:cNvCxnSpPr>
            <a:stCxn id="217" idx="5"/>
            <a:endCxn id="230" idx="2"/>
          </p:cNvCxnSpPr>
          <p:nvPr/>
        </p:nvCxnSpPr>
        <p:spPr>
          <a:xfrm>
            <a:off x="1930852" y="2548087"/>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238" name="Google Shape;238;g8cfc6d1af8_0_480"/>
          <p:cNvCxnSpPr>
            <a:stCxn id="220" idx="5"/>
            <a:endCxn id="233" idx="0"/>
          </p:cNvCxnSpPr>
          <p:nvPr/>
        </p:nvCxnSpPr>
        <p:spPr>
          <a:xfrm>
            <a:off x="2580557" y="2163078"/>
            <a:ext cx="154500" cy="376200"/>
          </a:xfrm>
          <a:prstGeom prst="straightConnector1">
            <a:avLst/>
          </a:prstGeom>
          <a:noFill/>
          <a:ln cap="flat" cmpd="sng" w="12700">
            <a:solidFill>
              <a:srgbClr val="8FA7C4"/>
            </a:solidFill>
            <a:prstDash val="solid"/>
            <a:round/>
            <a:headEnd len="sm" w="sm" type="none"/>
            <a:tailEnd len="sm" w="sm" type="none"/>
          </a:ln>
        </p:spPr>
      </p:cxnSp>
      <p:sp>
        <p:nvSpPr>
          <p:cNvPr id="239" name="Google Shape;239;g8cfc6d1af8_0_480"/>
          <p:cNvSpPr/>
          <p:nvPr/>
        </p:nvSpPr>
        <p:spPr>
          <a:xfrm>
            <a:off x="3048027" y="326639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40" name="Google Shape;240;g8cfc6d1af8_0_480"/>
          <p:cNvSpPr/>
          <p:nvPr/>
        </p:nvSpPr>
        <p:spPr>
          <a:xfrm>
            <a:off x="3152301" y="36801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41" name="Google Shape;241;g8cfc6d1af8_0_480"/>
          <p:cNvCxnSpPr>
            <a:stCxn id="239" idx="4"/>
            <a:endCxn id="240" idx="0"/>
          </p:cNvCxnSpPr>
          <p:nvPr/>
        </p:nvCxnSpPr>
        <p:spPr>
          <a:xfrm>
            <a:off x="3120177" y="3409495"/>
            <a:ext cx="104400" cy="270600"/>
          </a:xfrm>
          <a:prstGeom prst="straightConnector1">
            <a:avLst/>
          </a:prstGeom>
          <a:noFill/>
          <a:ln cap="flat" cmpd="sng" w="12700">
            <a:solidFill>
              <a:srgbClr val="8FA7C4"/>
            </a:solidFill>
            <a:prstDash val="solid"/>
            <a:round/>
            <a:headEnd len="sm" w="sm" type="none"/>
            <a:tailEnd len="sm" w="sm" type="none"/>
          </a:ln>
        </p:spPr>
      </p:cxnSp>
      <p:sp>
        <p:nvSpPr>
          <p:cNvPr id="242" name="Google Shape;242;g8cfc6d1af8_0_480"/>
          <p:cNvSpPr/>
          <p:nvPr/>
        </p:nvSpPr>
        <p:spPr>
          <a:xfrm>
            <a:off x="3304699" y="31453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43" name="Google Shape;243;g8cfc6d1af8_0_480"/>
          <p:cNvSpPr/>
          <p:nvPr/>
        </p:nvSpPr>
        <p:spPr>
          <a:xfrm>
            <a:off x="3802004" y="329514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44" name="Google Shape;244;g8cfc6d1af8_0_480"/>
          <p:cNvCxnSpPr>
            <a:stCxn id="242" idx="5"/>
            <a:endCxn id="243" idx="2"/>
          </p:cNvCxnSpPr>
          <p:nvPr/>
        </p:nvCxnSpPr>
        <p:spPr>
          <a:xfrm>
            <a:off x="3427867" y="326754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245" name="Google Shape;245;g8cfc6d1af8_0_480"/>
          <p:cNvCxnSpPr>
            <a:stCxn id="239" idx="6"/>
            <a:endCxn id="242" idx="3"/>
          </p:cNvCxnSpPr>
          <p:nvPr/>
        </p:nvCxnSpPr>
        <p:spPr>
          <a:xfrm flipH="1" rot="10800000">
            <a:off x="3192327" y="3267445"/>
            <a:ext cx="133500" cy="70500"/>
          </a:xfrm>
          <a:prstGeom prst="straightConnector1">
            <a:avLst/>
          </a:prstGeom>
          <a:noFill/>
          <a:ln cap="flat" cmpd="sng" w="12700">
            <a:solidFill>
              <a:srgbClr val="8FA7C4"/>
            </a:solidFill>
            <a:prstDash val="solid"/>
            <a:round/>
            <a:headEnd len="sm" w="sm" type="none"/>
            <a:tailEnd len="sm" w="sm" type="none"/>
          </a:ln>
        </p:spPr>
      </p:cxnSp>
      <p:sp>
        <p:nvSpPr>
          <p:cNvPr id="246" name="Google Shape;246;g8cfc6d1af8_0_480"/>
          <p:cNvSpPr/>
          <p:nvPr/>
        </p:nvSpPr>
        <p:spPr>
          <a:xfrm>
            <a:off x="3101253" y="395198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47" name="Google Shape;247;g8cfc6d1af8_0_480"/>
          <p:cNvCxnSpPr>
            <a:stCxn id="240" idx="3"/>
            <a:endCxn id="246" idx="0"/>
          </p:cNvCxnSpPr>
          <p:nvPr/>
        </p:nvCxnSpPr>
        <p:spPr>
          <a:xfrm>
            <a:off x="3173433" y="3802303"/>
            <a:ext cx="0" cy="149700"/>
          </a:xfrm>
          <a:prstGeom prst="straightConnector1">
            <a:avLst/>
          </a:prstGeom>
          <a:noFill/>
          <a:ln cap="flat" cmpd="sng" w="12700">
            <a:solidFill>
              <a:srgbClr val="8FA7C4"/>
            </a:solidFill>
            <a:prstDash val="solid"/>
            <a:round/>
            <a:headEnd len="sm" w="sm" type="none"/>
            <a:tailEnd len="sm" w="sm" type="none"/>
          </a:ln>
        </p:spPr>
      </p:cxnSp>
      <p:sp>
        <p:nvSpPr>
          <p:cNvPr id="248" name="Google Shape;248;g8cfc6d1af8_0_480"/>
          <p:cNvSpPr/>
          <p:nvPr/>
        </p:nvSpPr>
        <p:spPr>
          <a:xfrm>
            <a:off x="3253653" y="341722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49" name="Google Shape;249;g8cfc6d1af8_0_480"/>
          <p:cNvSpPr/>
          <p:nvPr/>
        </p:nvSpPr>
        <p:spPr>
          <a:xfrm>
            <a:off x="3750959" y="356697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50" name="Google Shape;250;g8cfc6d1af8_0_480"/>
          <p:cNvCxnSpPr>
            <a:stCxn id="248" idx="5"/>
            <a:endCxn id="249" idx="2"/>
          </p:cNvCxnSpPr>
          <p:nvPr/>
        </p:nvCxnSpPr>
        <p:spPr>
          <a:xfrm>
            <a:off x="3376821" y="353936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251" name="Google Shape;251;g8cfc6d1af8_0_480"/>
          <p:cNvCxnSpPr>
            <a:stCxn id="252" idx="1"/>
            <a:endCxn id="248" idx="3"/>
          </p:cNvCxnSpPr>
          <p:nvPr/>
        </p:nvCxnSpPr>
        <p:spPr>
          <a:xfrm rot="10800000">
            <a:off x="3274692" y="3539297"/>
            <a:ext cx="497400" cy="396000"/>
          </a:xfrm>
          <a:prstGeom prst="straightConnector1">
            <a:avLst/>
          </a:prstGeom>
          <a:noFill/>
          <a:ln cap="flat" cmpd="sng" w="12700">
            <a:solidFill>
              <a:srgbClr val="8FA7C4"/>
            </a:solidFill>
            <a:prstDash val="solid"/>
            <a:round/>
            <a:headEnd len="sm" w="sm" type="none"/>
            <a:tailEnd len="sm" w="sm" type="none"/>
          </a:ln>
        </p:spPr>
      </p:cxnSp>
      <p:sp>
        <p:nvSpPr>
          <p:cNvPr id="252" name="Google Shape;252;g8cfc6d1af8_0_480"/>
          <p:cNvSpPr/>
          <p:nvPr/>
        </p:nvSpPr>
        <p:spPr>
          <a:xfrm>
            <a:off x="3750959" y="391434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53" name="Google Shape;253;g8cfc6d1af8_0_480"/>
          <p:cNvSpPr/>
          <p:nvPr/>
        </p:nvSpPr>
        <p:spPr>
          <a:xfrm>
            <a:off x="3855232" y="432810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54" name="Google Shape;254;g8cfc6d1af8_0_480"/>
          <p:cNvCxnSpPr>
            <a:stCxn id="252" idx="4"/>
            <a:endCxn id="253" idx="0"/>
          </p:cNvCxnSpPr>
          <p:nvPr/>
        </p:nvCxnSpPr>
        <p:spPr>
          <a:xfrm>
            <a:off x="3823109" y="4057441"/>
            <a:ext cx="104400" cy="270600"/>
          </a:xfrm>
          <a:prstGeom prst="straightConnector1">
            <a:avLst/>
          </a:prstGeom>
          <a:noFill/>
          <a:ln cap="flat" cmpd="sng" w="12700">
            <a:solidFill>
              <a:srgbClr val="8FA7C4"/>
            </a:solidFill>
            <a:prstDash val="solid"/>
            <a:round/>
            <a:headEnd len="sm" w="sm" type="none"/>
            <a:tailEnd len="sm" w="sm" type="none"/>
          </a:ln>
        </p:spPr>
      </p:cxnSp>
      <p:sp>
        <p:nvSpPr>
          <p:cNvPr id="255" name="Google Shape;255;g8cfc6d1af8_0_480"/>
          <p:cNvSpPr/>
          <p:nvPr/>
        </p:nvSpPr>
        <p:spPr>
          <a:xfrm>
            <a:off x="4007632" y="379334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56" name="Google Shape;256;g8cfc6d1af8_0_480"/>
          <p:cNvSpPr/>
          <p:nvPr/>
        </p:nvSpPr>
        <p:spPr>
          <a:xfrm>
            <a:off x="4504937" y="394309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57" name="Google Shape;257;g8cfc6d1af8_0_480"/>
          <p:cNvCxnSpPr>
            <a:stCxn id="255" idx="5"/>
            <a:endCxn id="256" idx="2"/>
          </p:cNvCxnSpPr>
          <p:nvPr/>
        </p:nvCxnSpPr>
        <p:spPr>
          <a:xfrm>
            <a:off x="4130799" y="3915489"/>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258" name="Google Shape;258;g8cfc6d1af8_0_480"/>
          <p:cNvCxnSpPr>
            <a:stCxn id="252" idx="6"/>
            <a:endCxn id="255" idx="3"/>
          </p:cNvCxnSpPr>
          <p:nvPr/>
        </p:nvCxnSpPr>
        <p:spPr>
          <a:xfrm flipH="1" rot="10800000">
            <a:off x="3895259" y="3915391"/>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259" name="Google Shape;259;g8cfc6d1af8_0_480"/>
          <p:cNvCxnSpPr>
            <a:stCxn id="240" idx="5"/>
            <a:endCxn id="252" idx="2"/>
          </p:cNvCxnSpPr>
          <p:nvPr/>
        </p:nvCxnSpPr>
        <p:spPr>
          <a:xfrm>
            <a:off x="3275469" y="3802303"/>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260" name="Google Shape;260;g8cfc6d1af8_0_480"/>
          <p:cNvCxnSpPr>
            <a:stCxn id="243" idx="5"/>
            <a:endCxn id="255" idx="0"/>
          </p:cNvCxnSpPr>
          <p:nvPr/>
        </p:nvCxnSpPr>
        <p:spPr>
          <a:xfrm>
            <a:off x="3925172" y="3417293"/>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261" name="Google Shape;261;g8cfc6d1af8_0_480"/>
          <p:cNvCxnSpPr>
            <a:stCxn id="242" idx="4"/>
            <a:endCxn id="248" idx="7"/>
          </p:cNvCxnSpPr>
          <p:nvPr/>
        </p:nvCxnSpPr>
        <p:spPr>
          <a:xfrm>
            <a:off x="3376849" y="3288499"/>
            <a:ext cx="0" cy="149700"/>
          </a:xfrm>
          <a:prstGeom prst="straightConnector1">
            <a:avLst/>
          </a:prstGeom>
          <a:noFill/>
          <a:ln cap="flat" cmpd="sng" w="12700">
            <a:solidFill>
              <a:srgbClr val="8FA7C4"/>
            </a:solidFill>
            <a:prstDash val="solid"/>
            <a:round/>
            <a:headEnd len="sm" w="sm" type="none"/>
            <a:tailEnd len="sm" w="sm" type="none"/>
          </a:ln>
        </p:spPr>
      </p:cxnSp>
      <p:cxnSp>
        <p:nvCxnSpPr>
          <p:cNvPr id="262" name="Google Shape;262;g8cfc6d1af8_0_480"/>
          <p:cNvCxnSpPr>
            <a:stCxn id="239" idx="1"/>
            <a:endCxn id="231" idx="5"/>
          </p:cNvCxnSpPr>
          <p:nvPr/>
        </p:nvCxnSpPr>
        <p:spPr>
          <a:xfrm rot="10800000">
            <a:off x="2633860" y="3196151"/>
            <a:ext cx="435300" cy="91200"/>
          </a:xfrm>
          <a:prstGeom prst="straightConnector1">
            <a:avLst/>
          </a:prstGeom>
          <a:noFill/>
          <a:ln cap="flat" cmpd="sng" w="12700">
            <a:solidFill>
              <a:srgbClr val="8FA7C4"/>
            </a:solidFill>
            <a:prstDash val="solid"/>
            <a:round/>
            <a:headEnd len="sm" w="sm" type="none"/>
            <a:tailEnd len="sm" w="sm" type="none"/>
          </a:ln>
        </p:spPr>
      </p:cxnSp>
      <p:sp>
        <p:nvSpPr>
          <p:cNvPr id="263" name="Google Shape;263;g8cfc6d1af8_0_480"/>
          <p:cNvSpPr/>
          <p:nvPr/>
        </p:nvSpPr>
        <p:spPr>
          <a:xfrm>
            <a:off x="2881764" y="29385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64" name="Google Shape;264;g8cfc6d1af8_0_480"/>
          <p:cNvCxnSpPr>
            <a:stCxn id="263" idx="6"/>
            <a:endCxn id="234" idx="3"/>
          </p:cNvCxnSpPr>
          <p:nvPr/>
        </p:nvCxnSpPr>
        <p:spPr>
          <a:xfrm flipH="1" rot="10800000">
            <a:off x="3026064" y="2811169"/>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265" name="Google Shape;265;g8cfc6d1af8_0_480"/>
          <p:cNvCxnSpPr>
            <a:stCxn id="242" idx="1"/>
            <a:endCxn id="263" idx="6"/>
          </p:cNvCxnSpPr>
          <p:nvPr/>
        </p:nvCxnSpPr>
        <p:spPr>
          <a:xfrm rot="10800000">
            <a:off x="3026131" y="3010056"/>
            <a:ext cx="299700" cy="156300"/>
          </a:xfrm>
          <a:prstGeom prst="straightConnector1">
            <a:avLst/>
          </a:prstGeom>
          <a:noFill/>
          <a:ln cap="flat" cmpd="sng" w="12700">
            <a:solidFill>
              <a:srgbClr val="8FA7C4"/>
            </a:solidFill>
            <a:prstDash val="solid"/>
            <a:round/>
            <a:headEnd len="sm" w="sm" type="none"/>
            <a:tailEnd len="sm" w="sm" type="none"/>
          </a:ln>
        </p:spPr>
      </p:cxnSp>
      <p:sp>
        <p:nvSpPr>
          <p:cNvPr id="266" name="Google Shape;266;g8cfc6d1af8_0_480"/>
          <p:cNvSpPr/>
          <p:nvPr/>
        </p:nvSpPr>
        <p:spPr>
          <a:xfrm>
            <a:off x="3433206" y="17769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67" name="Google Shape;267;g8cfc6d1af8_0_480"/>
          <p:cNvSpPr/>
          <p:nvPr/>
        </p:nvSpPr>
        <p:spPr>
          <a:xfrm>
            <a:off x="3537479" y="219068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68" name="Google Shape;268;g8cfc6d1af8_0_480"/>
          <p:cNvCxnSpPr>
            <a:stCxn id="266" idx="4"/>
            <a:endCxn id="267" idx="0"/>
          </p:cNvCxnSpPr>
          <p:nvPr/>
        </p:nvCxnSpPr>
        <p:spPr>
          <a:xfrm>
            <a:off x="3505356" y="1920019"/>
            <a:ext cx="104400" cy="270600"/>
          </a:xfrm>
          <a:prstGeom prst="straightConnector1">
            <a:avLst/>
          </a:prstGeom>
          <a:noFill/>
          <a:ln cap="flat" cmpd="sng" w="12700">
            <a:solidFill>
              <a:srgbClr val="8FA7C4"/>
            </a:solidFill>
            <a:prstDash val="solid"/>
            <a:round/>
            <a:headEnd len="sm" w="sm" type="none"/>
            <a:tailEnd len="sm" w="sm" type="none"/>
          </a:ln>
        </p:spPr>
      </p:cxnSp>
      <p:sp>
        <p:nvSpPr>
          <p:cNvPr id="269" name="Google Shape;269;g8cfc6d1af8_0_480"/>
          <p:cNvSpPr/>
          <p:nvPr/>
        </p:nvSpPr>
        <p:spPr>
          <a:xfrm>
            <a:off x="3689879" y="165592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70" name="Google Shape;270;g8cfc6d1af8_0_480"/>
          <p:cNvSpPr/>
          <p:nvPr/>
        </p:nvSpPr>
        <p:spPr>
          <a:xfrm>
            <a:off x="4187184" y="180567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71" name="Google Shape;271;g8cfc6d1af8_0_480"/>
          <p:cNvCxnSpPr>
            <a:stCxn id="269" idx="5"/>
            <a:endCxn id="270" idx="2"/>
          </p:cNvCxnSpPr>
          <p:nvPr/>
        </p:nvCxnSpPr>
        <p:spPr>
          <a:xfrm>
            <a:off x="3813047" y="177806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272" name="Google Shape;272;g8cfc6d1af8_0_480"/>
          <p:cNvCxnSpPr>
            <a:stCxn id="266" idx="6"/>
            <a:endCxn id="269" idx="3"/>
          </p:cNvCxnSpPr>
          <p:nvPr/>
        </p:nvCxnSpPr>
        <p:spPr>
          <a:xfrm flipH="1" rot="10800000">
            <a:off x="3577506" y="1777969"/>
            <a:ext cx="133500" cy="70500"/>
          </a:xfrm>
          <a:prstGeom prst="straightConnector1">
            <a:avLst/>
          </a:prstGeom>
          <a:noFill/>
          <a:ln cap="flat" cmpd="sng" w="12700">
            <a:solidFill>
              <a:srgbClr val="8FA7C4"/>
            </a:solidFill>
            <a:prstDash val="solid"/>
            <a:round/>
            <a:headEnd len="sm" w="sm" type="none"/>
            <a:tailEnd len="sm" w="sm" type="none"/>
          </a:ln>
        </p:spPr>
      </p:cxnSp>
      <p:sp>
        <p:nvSpPr>
          <p:cNvPr id="273" name="Google Shape;273;g8cfc6d1af8_0_480"/>
          <p:cNvSpPr/>
          <p:nvPr/>
        </p:nvSpPr>
        <p:spPr>
          <a:xfrm>
            <a:off x="3382161" y="204874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74" name="Google Shape;274;g8cfc6d1af8_0_480"/>
          <p:cNvSpPr/>
          <p:nvPr/>
        </p:nvSpPr>
        <p:spPr>
          <a:xfrm>
            <a:off x="3486433" y="246250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75" name="Google Shape;275;g8cfc6d1af8_0_480"/>
          <p:cNvCxnSpPr>
            <a:stCxn id="273" idx="4"/>
            <a:endCxn id="274" idx="0"/>
          </p:cNvCxnSpPr>
          <p:nvPr/>
        </p:nvCxnSpPr>
        <p:spPr>
          <a:xfrm>
            <a:off x="3454311" y="2191842"/>
            <a:ext cx="104400" cy="270600"/>
          </a:xfrm>
          <a:prstGeom prst="straightConnector1">
            <a:avLst/>
          </a:prstGeom>
          <a:noFill/>
          <a:ln cap="flat" cmpd="sng" w="12700">
            <a:solidFill>
              <a:srgbClr val="8FA7C4"/>
            </a:solidFill>
            <a:prstDash val="solid"/>
            <a:round/>
            <a:headEnd len="sm" w="sm" type="none"/>
            <a:tailEnd len="sm" w="sm" type="none"/>
          </a:ln>
        </p:spPr>
      </p:cxnSp>
      <p:sp>
        <p:nvSpPr>
          <p:cNvPr id="276" name="Google Shape;276;g8cfc6d1af8_0_480"/>
          <p:cNvSpPr/>
          <p:nvPr/>
        </p:nvSpPr>
        <p:spPr>
          <a:xfrm>
            <a:off x="3638833" y="192774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77" name="Google Shape;277;g8cfc6d1af8_0_480"/>
          <p:cNvSpPr/>
          <p:nvPr/>
        </p:nvSpPr>
        <p:spPr>
          <a:xfrm>
            <a:off x="4136137" y="207749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78" name="Google Shape;278;g8cfc6d1af8_0_480"/>
          <p:cNvCxnSpPr>
            <a:stCxn id="276" idx="5"/>
            <a:endCxn id="277" idx="2"/>
          </p:cNvCxnSpPr>
          <p:nvPr/>
        </p:nvCxnSpPr>
        <p:spPr>
          <a:xfrm>
            <a:off x="3762001" y="204989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279" name="Google Shape;279;g8cfc6d1af8_0_480"/>
          <p:cNvCxnSpPr>
            <a:stCxn id="273" idx="6"/>
            <a:endCxn id="276" idx="3"/>
          </p:cNvCxnSpPr>
          <p:nvPr/>
        </p:nvCxnSpPr>
        <p:spPr>
          <a:xfrm flipH="1" rot="10800000">
            <a:off x="3526461" y="2049792"/>
            <a:ext cx="133500" cy="70500"/>
          </a:xfrm>
          <a:prstGeom prst="straightConnector1">
            <a:avLst/>
          </a:prstGeom>
          <a:noFill/>
          <a:ln cap="flat" cmpd="sng" w="12700">
            <a:solidFill>
              <a:srgbClr val="8FA7C4"/>
            </a:solidFill>
            <a:prstDash val="solid"/>
            <a:round/>
            <a:headEnd len="sm" w="sm" type="none"/>
            <a:tailEnd len="sm" w="sm" type="none"/>
          </a:ln>
        </p:spPr>
      </p:cxnSp>
      <p:sp>
        <p:nvSpPr>
          <p:cNvPr id="280" name="Google Shape;280;g8cfc6d1af8_0_480"/>
          <p:cNvSpPr/>
          <p:nvPr/>
        </p:nvSpPr>
        <p:spPr>
          <a:xfrm>
            <a:off x="4136137" y="242486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81" name="Google Shape;281;g8cfc6d1af8_0_480"/>
          <p:cNvSpPr/>
          <p:nvPr/>
        </p:nvSpPr>
        <p:spPr>
          <a:xfrm>
            <a:off x="4240412" y="283862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82" name="Google Shape;282;g8cfc6d1af8_0_480"/>
          <p:cNvCxnSpPr>
            <a:stCxn id="280" idx="4"/>
            <a:endCxn id="281" idx="0"/>
          </p:cNvCxnSpPr>
          <p:nvPr/>
        </p:nvCxnSpPr>
        <p:spPr>
          <a:xfrm>
            <a:off x="4208287" y="2567963"/>
            <a:ext cx="104400" cy="270600"/>
          </a:xfrm>
          <a:prstGeom prst="straightConnector1">
            <a:avLst/>
          </a:prstGeom>
          <a:noFill/>
          <a:ln cap="flat" cmpd="sng" w="12700">
            <a:solidFill>
              <a:srgbClr val="8FA7C4"/>
            </a:solidFill>
            <a:prstDash val="solid"/>
            <a:round/>
            <a:headEnd len="sm" w="sm" type="none"/>
            <a:tailEnd len="sm" w="sm" type="none"/>
          </a:ln>
        </p:spPr>
      </p:cxnSp>
      <p:sp>
        <p:nvSpPr>
          <p:cNvPr id="283" name="Google Shape;283;g8cfc6d1af8_0_480"/>
          <p:cNvSpPr/>
          <p:nvPr/>
        </p:nvSpPr>
        <p:spPr>
          <a:xfrm>
            <a:off x="4392809" y="230386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84" name="Google Shape;284;g8cfc6d1af8_0_480"/>
          <p:cNvSpPr/>
          <p:nvPr/>
        </p:nvSpPr>
        <p:spPr>
          <a:xfrm>
            <a:off x="4890116" y="245361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85" name="Google Shape;285;g8cfc6d1af8_0_480"/>
          <p:cNvCxnSpPr>
            <a:stCxn id="283" idx="5"/>
            <a:endCxn id="284" idx="2"/>
          </p:cNvCxnSpPr>
          <p:nvPr/>
        </p:nvCxnSpPr>
        <p:spPr>
          <a:xfrm>
            <a:off x="4515977" y="242601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286" name="Google Shape;286;g8cfc6d1af8_0_480"/>
          <p:cNvCxnSpPr>
            <a:stCxn id="280" idx="6"/>
            <a:endCxn id="283" idx="3"/>
          </p:cNvCxnSpPr>
          <p:nvPr/>
        </p:nvCxnSpPr>
        <p:spPr>
          <a:xfrm flipH="1" rot="10800000">
            <a:off x="4280437" y="2425913"/>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287" name="Google Shape;287;g8cfc6d1af8_0_480"/>
          <p:cNvCxnSpPr>
            <a:stCxn id="267" idx="5"/>
            <a:endCxn id="280" idx="2"/>
          </p:cNvCxnSpPr>
          <p:nvPr/>
        </p:nvCxnSpPr>
        <p:spPr>
          <a:xfrm>
            <a:off x="3660647" y="2312825"/>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288" name="Google Shape;288;g8cfc6d1af8_0_480"/>
          <p:cNvCxnSpPr>
            <a:stCxn id="270" idx="5"/>
            <a:endCxn id="283" idx="0"/>
          </p:cNvCxnSpPr>
          <p:nvPr/>
        </p:nvCxnSpPr>
        <p:spPr>
          <a:xfrm>
            <a:off x="4310352" y="1927814"/>
            <a:ext cx="154500" cy="376200"/>
          </a:xfrm>
          <a:prstGeom prst="straightConnector1">
            <a:avLst/>
          </a:prstGeom>
          <a:noFill/>
          <a:ln cap="flat" cmpd="sng" w="12700">
            <a:solidFill>
              <a:srgbClr val="8FA7C4"/>
            </a:solidFill>
            <a:prstDash val="solid"/>
            <a:round/>
            <a:headEnd len="sm" w="sm" type="none"/>
            <a:tailEnd len="sm" w="sm" type="none"/>
          </a:ln>
        </p:spPr>
      </p:cxnSp>
      <p:sp>
        <p:nvSpPr>
          <p:cNvPr id="289" name="Google Shape;289;g8cfc6d1af8_0_480"/>
          <p:cNvSpPr/>
          <p:nvPr/>
        </p:nvSpPr>
        <p:spPr>
          <a:xfrm>
            <a:off x="4777822" y="303113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90" name="Google Shape;290;g8cfc6d1af8_0_480"/>
          <p:cNvSpPr/>
          <p:nvPr/>
        </p:nvSpPr>
        <p:spPr>
          <a:xfrm>
            <a:off x="4882096" y="344489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91" name="Google Shape;291;g8cfc6d1af8_0_480"/>
          <p:cNvCxnSpPr>
            <a:stCxn id="289" idx="4"/>
            <a:endCxn id="290" idx="0"/>
          </p:cNvCxnSpPr>
          <p:nvPr/>
        </p:nvCxnSpPr>
        <p:spPr>
          <a:xfrm>
            <a:off x="4849972" y="3174233"/>
            <a:ext cx="104400" cy="270600"/>
          </a:xfrm>
          <a:prstGeom prst="straightConnector1">
            <a:avLst/>
          </a:prstGeom>
          <a:noFill/>
          <a:ln cap="flat" cmpd="sng" w="12700">
            <a:solidFill>
              <a:srgbClr val="8FA7C4"/>
            </a:solidFill>
            <a:prstDash val="solid"/>
            <a:round/>
            <a:headEnd len="sm" w="sm" type="none"/>
            <a:tailEnd len="sm" w="sm" type="none"/>
          </a:ln>
        </p:spPr>
      </p:cxnSp>
      <p:sp>
        <p:nvSpPr>
          <p:cNvPr id="292" name="Google Shape;292;g8cfc6d1af8_0_480"/>
          <p:cNvSpPr/>
          <p:nvPr/>
        </p:nvSpPr>
        <p:spPr>
          <a:xfrm>
            <a:off x="5034493" y="291013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93" name="Google Shape;293;g8cfc6d1af8_0_480"/>
          <p:cNvSpPr/>
          <p:nvPr/>
        </p:nvSpPr>
        <p:spPr>
          <a:xfrm>
            <a:off x="5531799" y="305988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94" name="Google Shape;294;g8cfc6d1af8_0_480"/>
          <p:cNvCxnSpPr>
            <a:stCxn id="292" idx="5"/>
            <a:endCxn id="293" idx="2"/>
          </p:cNvCxnSpPr>
          <p:nvPr/>
        </p:nvCxnSpPr>
        <p:spPr>
          <a:xfrm>
            <a:off x="5157661" y="3032282"/>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295" name="Google Shape;295;g8cfc6d1af8_0_480"/>
          <p:cNvCxnSpPr>
            <a:stCxn id="289" idx="6"/>
            <a:endCxn id="292" idx="3"/>
          </p:cNvCxnSpPr>
          <p:nvPr/>
        </p:nvCxnSpPr>
        <p:spPr>
          <a:xfrm flipH="1" rot="10800000">
            <a:off x="4922122" y="3032183"/>
            <a:ext cx="133500" cy="70500"/>
          </a:xfrm>
          <a:prstGeom prst="straightConnector1">
            <a:avLst/>
          </a:prstGeom>
          <a:noFill/>
          <a:ln cap="flat" cmpd="sng" w="12700">
            <a:solidFill>
              <a:srgbClr val="8FA7C4"/>
            </a:solidFill>
            <a:prstDash val="solid"/>
            <a:round/>
            <a:headEnd len="sm" w="sm" type="none"/>
            <a:tailEnd len="sm" w="sm" type="none"/>
          </a:ln>
        </p:spPr>
      </p:cxnSp>
      <p:sp>
        <p:nvSpPr>
          <p:cNvPr id="296" name="Google Shape;296;g8cfc6d1af8_0_480"/>
          <p:cNvSpPr/>
          <p:nvPr/>
        </p:nvSpPr>
        <p:spPr>
          <a:xfrm>
            <a:off x="4831049" y="37167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297" name="Google Shape;297;g8cfc6d1af8_0_480"/>
          <p:cNvCxnSpPr>
            <a:stCxn id="290" idx="3"/>
            <a:endCxn id="296" idx="0"/>
          </p:cNvCxnSpPr>
          <p:nvPr/>
        </p:nvCxnSpPr>
        <p:spPr>
          <a:xfrm>
            <a:off x="4903228" y="3567038"/>
            <a:ext cx="0" cy="149700"/>
          </a:xfrm>
          <a:prstGeom prst="straightConnector1">
            <a:avLst/>
          </a:prstGeom>
          <a:noFill/>
          <a:ln cap="flat" cmpd="sng" w="12700">
            <a:solidFill>
              <a:srgbClr val="8FA7C4"/>
            </a:solidFill>
            <a:prstDash val="solid"/>
            <a:round/>
            <a:headEnd len="sm" w="sm" type="none"/>
            <a:tailEnd len="sm" w="sm" type="none"/>
          </a:ln>
        </p:spPr>
      </p:cxnSp>
      <p:sp>
        <p:nvSpPr>
          <p:cNvPr id="298" name="Google Shape;298;g8cfc6d1af8_0_480"/>
          <p:cNvSpPr/>
          <p:nvPr/>
        </p:nvSpPr>
        <p:spPr>
          <a:xfrm>
            <a:off x="4983449" y="318196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299" name="Google Shape;299;g8cfc6d1af8_0_480"/>
          <p:cNvSpPr/>
          <p:nvPr/>
        </p:nvSpPr>
        <p:spPr>
          <a:xfrm>
            <a:off x="5480753" y="333170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00" name="Google Shape;300;g8cfc6d1af8_0_480"/>
          <p:cNvCxnSpPr>
            <a:stCxn id="298" idx="5"/>
            <a:endCxn id="299" idx="2"/>
          </p:cNvCxnSpPr>
          <p:nvPr/>
        </p:nvCxnSpPr>
        <p:spPr>
          <a:xfrm>
            <a:off x="5106617" y="330410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301" name="Google Shape;301;g8cfc6d1af8_0_480"/>
          <p:cNvCxnSpPr>
            <a:stCxn id="302" idx="1"/>
            <a:endCxn id="298" idx="3"/>
          </p:cNvCxnSpPr>
          <p:nvPr/>
        </p:nvCxnSpPr>
        <p:spPr>
          <a:xfrm rot="10800000">
            <a:off x="5004486" y="3304036"/>
            <a:ext cx="497400" cy="396000"/>
          </a:xfrm>
          <a:prstGeom prst="straightConnector1">
            <a:avLst/>
          </a:prstGeom>
          <a:noFill/>
          <a:ln cap="flat" cmpd="sng" w="12700">
            <a:solidFill>
              <a:srgbClr val="8FA7C4"/>
            </a:solidFill>
            <a:prstDash val="solid"/>
            <a:round/>
            <a:headEnd len="sm" w="sm" type="none"/>
            <a:tailEnd len="sm" w="sm" type="none"/>
          </a:ln>
        </p:spPr>
      </p:cxnSp>
      <p:sp>
        <p:nvSpPr>
          <p:cNvPr id="302" name="Google Shape;302;g8cfc6d1af8_0_480"/>
          <p:cNvSpPr/>
          <p:nvPr/>
        </p:nvSpPr>
        <p:spPr>
          <a:xfrm>
            <a:off x="5480753" y="367907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03" name="Google Shape;303;g8cfc6d1af8_0_480"/>
          <p:cNvSpPr/>
          <p:nvPr/>
        </p:nvSpPr>
        <p:spPr>
          <a:xfrm>
            <a:off x="5585027" y="409284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04" name="Google Shape;304;g8cfc6d1af8_0_480"/>
          <p:cNvCxnSpPr>
            <a:stCxn id="302" idx="4"/>
            <a:endCxn id="303" idx="0"/>
          </p:cNvCxnSpPr>
          <p:nvPr/>
        </p:nvCxnSpPr>
        <p:spPr>
          <a:xfrm>
            <a:off x="5552903" y="3822179"/>
            <a:ext cx="104400" cy="270600"/>
          </a:xfrm>
          <a:prstGeom prst="straightConnector1">
            <a:avLst/>
          </a:prstGeom>
          <a:noFill/>
          <a:ln cap="flat" cmpd="sng" w="12700">
            <a:solidFill>
              <a:srgbClr val="8FA7C4"/>
            </a:solidFill>
            <a:prstDash val="solid"/>
            <a:round/>
            <a:headEnd len="sm" w="sm" type="none"/>
            <a:tailEnd len="sm" w="sm" type="none"/>
          </a:ln>
        </p:spPr>
      </p:cxnSp>
      <p:sp>
        <p:nvSpPr>
          <p:cNvPr id="305" name="Google Shape;305;g8cfc6d1af8_0_480"/>
          <p:cNvSpPr/>
          <p:nvPr/>
        </p:nvSpPr>
        <p:spPr>
          <a:xfrm>
            <a:off x="5737426" y="355808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06" name="Google Shape;306;g8cfc6d1af8_0_480"/>
          <p:cNvSpPr/>
          <p:nvPr/>
        </p:nvSpPr>
        <p:spPr>
          <a:xfrm>
            <a:off x="6234732" y="370783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07" name="Google Shape;307;g8cfc6d1af8_0_480"/>
          <p:cNvCxnSpPr>
            <a:stCxn id="305" idx="5"/>
            <a:endCxn id="306" idx="2"/>
          </p:cNvCxnSpPr>
          <p:nvPr/>
        </p:nvCxnSpPr>
        <p:spPr>
          <a:xfrm>
            <a:off x="5860594" y="368022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308" name="Google Shape;308;g8cfc6d1af8_0_480"/>
          <p:cNvCxnSpPr>
            <a:stCxn id="302" idx="6"/>
            <a:endCxn id="305" idx="3"/>
          </p:cNvCxnSpPr>
          <p:nvPr/>
        </p:nvCxnSpPr>
        <p:spPr>
          <a:xfrm flipH="1" rot="10800000">
            <a:off x="5625053" y="3680129"/>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309" name="Google Shape;309;g8cfc6d1af8_0_480"/>
          <p:cNvCxnSpPr>
            <a:stCxn id="290" idx="5"/>
            <a:endCxn id="302" idx="2"/>
          </p:cNvCxnSpPr>
          <p:nvPr/>
        </p:nvCxnSpPr>
        <p:spPr>
          <a:xfrm>
            <a:off x="5005263" y="3567038"/>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310" name="Google Shape;310;g8cfc6d1af8_0_480"/>
          <p:cNvCxnSpPr>
            <a:stCxn id="293" idx="5"/>
            <a:endCxn id="305" idx="0"/>
          </p:cNvCxnSpPr>
          <p:nvPr/>
        </p:nvCxnSpPr>
        <p:spPr>
          <a:xfrm>
            <a:off x="5654967" y="3182029"/>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311" name="Google Shape;311;g8cfc6d1af8_0_480"/>
          <p:cNvCxnSpPr>
            <a:stCxn id="292" idx="4"/>
            <a:endCxn id="298" idx="7"/>
          </p:cNvCxnSpPr>
          <p:nvPr/>
        </p:nvCxnSpPr>
        <p:spPr>
          <a:xfrm>
            <a:off x="5106643" y="3053238"/>
            <a:ext cx="0" cy="149700"/>
          </a:xfrm>
          <a:prstGeom prst="straightConnector1">
            <a:avLst/>
          </a:prstGeom>
          <a:noFill/>
          <a:ln cap="flat" cmpd="sng" w="12700">
            <a:solidFill>
              <a:srgbClr val="8FA7C4"/>
            </a:solidFill>
            <a:prstDash val="solid"/>
            <a:round/>
            <a:headEnd len="sm" w="sm" type="none"/>
            <a:tailEnd len="sm" w="sm" type="none"/>
          </a:ln>
        </p:spPr>
      </p:cxnSp>
      <p:cxnSp>
        <p:nvCxnSpPr>
          <p:cNvPr id="312" name="Google Shape;312;g8cfc6d1af8_0_480"/>
          <p:cNvCxnSpPr>
            <a:stCxn id="289" idx="1"/>
            <a:endCxn id="281" idx="5"/>
          </p:cNvCxnSpPr>
          <p:nvPr/>
        </p:nvCxnSpPr>
        <p:spPr>
          <a:xfrm rot="10800000">
            <a:off x="4363654" y="2960890"/>
            <a:ext cx="435300" cy="91200"/>
          </a:xfrm>
          <a:prstGeom prst="straightConnector1">
            <a:avLst/>
          </a:prstGeom>
          <a:noFill/>
          <a:ln cap="flat" cmpd="sng" w="12700">
            <a:solidFill>
              <a:srgbClr val="8FA7C4"/>
            </a:solidFill>
            <a:prstDash val="solid"/>
            <a:round/>
            <a:headEnd len="sm" w="sm" type="none"/>
            <a:tailEnd len="sm" w="sm" type="none"/>
          </a:ln>
        </p:spPr>
      </p:cxnSp>
      <p:sp>
        <p:nvSpPr>
          <p:cNvPr id="313" name="Google Shape;313;g8cfc6d1af8_0_480"/>
          <p:cNvSpPr/>
          <p:nvPr/>
        </p:nvSpPr>
        <p:spPr>
          <a:xfrm>
            <a:off x="4611559" y="270325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14" name="Google Shape;314;g8cfc6d1af8_0_480"/>
          <p:cNvCxnSpPr>
            <a:stCxn id="313" idx="6"/>
            <a:endCxn id="284" idx="3"/>
          </p:cNvCxnSpPr>
          <p:nvPr/>
        </p:nvCxnSpPr>
        <p:spPr>
          <a:xfrm flipH="1" rot="10800000">
            <a:off x="4755859" y="2575905"/>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315" name="Google Shape;315;g8cfc6d1af8_0_480"/>
          <p:cNvCxnSpPr>
            <a:stCxn id="292" idx="1"/>
            <a:endCxn id="313" idx="6"/>
          </p:cNvCxnSpPr>
          <p:nvPr/>
        </p:nvCxnSpPr>
        <p:spPr>
          <a:xfrm rot="10800000">
            <a:off x="4755926" y="2774795"/>
            <a:ext cx="299700" cy="156300"/>
          </a:xfrm>
          <a:prstGeom prst="straightConnector1">
            <a:avLst/>
          </a:prstGeom>
          <a:noFill/>
          <a:ln cap="flat" cmpd="sng" w="12700">
            <a:solidFill>
              <a:srgbClr val="8FA7C4"/>
            </a:solidFill>
            <a:prstDash val="solid"/>
            <a:round/>
            <a:headEnd len="sm" w="sm" type="none"/>
            <a:tailEnd len="sm" w="sm" type="none"/>
          </a:ln>
        </p:spPr>
      </p:cxnSp>
      <p:cxnSp>
        <p:nvCxnSpPr>
          <p:cNvPr id="316" name="Google Shape;316;g8cfc6d1af8_0_480"/>
          <p:cNvCxnSpPr>
            <a:stCxn id="234" idx="7"/>
            <a:endCxn id="274" idx="3"/>
          </p:cNvCxnSpPr>
          <p:nvPr/>
        </p:nvCxnSpPr>
        <p:spPr>
          <a:xfrm flipH="1" rot="10800000">
            <a:off x="3283489" y="2584736"/>
            <a:ext cx="224100" cy="125100"/>
          </a:xfrm>
          <a:prstGeom prst="straightConnector1">
            <a:avLst/>
          </a:prstGeom>
          <a:noFill/>
          <a:ln cap="flat" cmpd="sng" w="12700">
            <a:solidFill>
              <a:srgbClr val="8FA7C4"/>
            </a:solidFill>
            <a:prstDash val="solid"/>
            <a:round/>
            <a:headEnd len="sm" w="sm" type="none"/>
            <a:tailEnd len="sm" w="sm" type="none"/>
          </a:ln>
        </p:spPr>
      </p:cxnSp>
      <p:cxnSp>
        <p:nvCxnSpPr>
          <p:cNvPr id="317" name="Google Shape;317;g8cfc6d1af8_0_480"/>
          <p:cNvCxnSpPr>
            <a:stCxn id="256" idx="1"/>
            <a:endCxn id="281" idx="4"/>
          </p:cNvCxnSpPr>
          <p:nvPr/>
        </p:nvCxnSpPr>
        <p:spPr>
          <a:xfrm rot="10800000">
            <a:off x="4312469" y="2981851"/>
            <a:ext cx="213600" cy="982200"/>
          </a:xfrm>
          <a:prstGeom prst="straightConnector1">
            <a:avLst/>
          </a:prstGeom>
          <a:noFill/>
          <a:ln cap="flat" cmpd="sng" w="12700">
            <a:solidFill>
              <a:srgbClr val="8FA7C4"/>
            </a:solidFill>
            <a:prstDash val="solid"/>
            <a:round/>
            <a:headEnd len="sm" w="sm" type="none"/>
            <a:tailEnd len="sm" w="sm" type="none"/>
          </a:ln>
        </p:spPr>
      </p:cxnSp>
      <p:cxnSp>
        <p:nvCxnSpPr>
          <p:cNvPr id="318" name="Google Shape;318;g8cfc6d1af8_0_480"/>
          <p:cNvCxnSpPr>
            <a:stCxn id="242" idx="0"/>
            <a:endCxn id="319" idx="2"/>
          </p:cNvCxnSpPr>
          <p:nvPr/>
        </p:nvCxnSpPr>
        <p:spPr>
          <a:xfrm flipH="1" rot="10800000">
            <a:off x="3376849" y="2891899"/>
            <a:ext cx="280200" cy="253500"/>
          </a:xfrm>
          <a:prstGeom prst="straightConnector1">
            <a:avLst/>
          </a:prstGeom>
          <a:noFill/>
          <a:ln cap="flat" cmpd="sng" w="12700">
            <a:solidFill>
              <a:srgbClr val="8FA7C4"/>
            </a:solidFill>
            <a:prstDash val="solid"/>
            <a:round/>
            <a:headEnd len="sm" w="sm" type="none"/>
            <a:tailEnd len="sm" w="sm" type="none"/>
          </a:ln>
        </p:spPr>
      </p:cxnSp>
      <p:sp>
        <p:nvSpPr>
          <p:cNvPr id="319" name="Google Shape;319;g8cfc6d1af8_0_480"/>
          <p:cNvSpPr/>
          <p:nvPr/>
        </p:nvSpPr>
        <p:spPr>
          <a:xfrm>
            <a:off x="3657053" y="28203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20" name="Google Shape;320;g8cfc6d1af8_0_480"/>
          <p:cNvSpPr/>
          <p:nvPr/>
        </p:nvSpPr>
        <p:spPr>
          <a:xfrm>
            <a:off x="4162213" y="343014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21" name="Google Shape;321;g8cfc6d1af8_0_480"/>
          <p:cNvCxnSpPr>
            <a:stCxn id="320" idx="1"/>
            <a:endCxn id="319" idx="4"/>
          </p:cNvCxnSpPr>
          <p:nvPr/>
        </p:nvCxnSpPr>
        <p:spPr>
          <a:xfrm rot="10800000">
            <a:off x="3729145" y="2963603"/>
            <a:ext cx="454200" cy="487500"/>
          </a:xfrm>
          <a:prstGeom prst="straightConnector1">
            <a:avLst/>
          </a:prstGeom>
          <a:noFill/>
          <a:ln cap="flat" cmpd="sng" w="12700">
            <a:solidFill>
              <a:srgbClr val="8FA7C4"/>
            </a:solidFill>
            <a:prstDash val="solid"/>
            <a:round/>
            <a:headEnd len="sm" w="sm" type="none"/>
            <a:tailEnd len="sm" w="sm" type="none"/>
          </a:ln>
        </p:spPr>
      </p:cxnSp>
      <p:cxnSp>
        <p:nvCxnSpPr>
          <p:cNvPr id="322" name="Google Shape;322;g8cfc6d1af8_0_480"/>
          <p:cNvCxnSpPr>
            <a:stCxn id="256" idx="1"/>
            <a:endCxn id="320" idx="5"/>
          </p:cNvCxnSpPr>
          <p:nvPr/>
        </p:nvCxnSpPr>
        <p:spPr>
          <a:xfrm rot="10800000">
            <a:off x="4285469" y="3552151"/>
            <a:ext cx="240600" cy="411900"/>
          </a:xfrm>
          <a:prstGeom prst="straightConnector1">
            <a:avLst/>
          </a:prstGeom>
          <a:noFill/>
          <a:ln cap="flat" cmpd="sng" w="12700">
            <a:solidFill>
              <a:srgbClr val="8FA7C4"/>
            </a:solidFill>
            <a:prstDash val="solid"/>
            <a:round/>
            <a:headEnd len="sm" w="sm" type="none"/>
            <a:tailEnd len="sm" w="sm" type="none"/>
          </a:ln>
        </p:spPr>
      </p:cxnSp>
      <p:cxnSp>
        <p:nvCxnSpPr>
          <p:cNvPr id="323" name="Google Shape;323;g8cfc6d1af8_0_480"/>
          <p:cNvCxnSpPr>
            <a:stCxn id="226" idx="6"/>
            <a:endCxn id="273" idx="2"/>
          </p:cNvCxnSpPr>
          <p:nvPr/>
        </p:nvCxnSpPr>
        <p:spPr>
          <a:xfrm flipH="1" rot="10800000">
            <a:off x="2053337" y="2120259"/>
            <a:ext cx="1328700" cy="114300"/>
          </a:xfrm>
          <a:prstGeom prst="straightConnector1">
            <a:avLst/>
          </a:prstGeom>
          <a:noFill/>
          <a:ln cap="flat" cmpd="sng" w="12700">
            <a:solidFill>
              <a:srgbClr val="8FA7C4"/>
            </a:solidFill>
            <a:prstDash val="solid"/>
            <a:round/>
            <a:headEnd len="sm" w="sm" type="none"/>
            <a:tailEnd len="sm" w="sm" type="none"/>
          </a:ln>
        </p:spPr>
      </p:cxnSp>
      <p:cxnSp>
        <p:nvCxnSpPr>
          <p:cNvPr id="324" name="Google Shape;324;g8cfc6d1af8_0_480"/>
          <p:cNvCxnSpPr>
            <a:stCxn id="224" idx="6"/>
            <a:endCxn id="230" idx="4"/>
          </p:cNvCxnSpPr>
          <p:nvPr/>
        </p:nvCxnSpPr>
        <p:spPr>
          <a:xfrm>
            <a:off x="1900939" y="2769317"/>
            <a:ext cx="577500" cy="33900"/>
          </a:xfrm>
          <a:prstGeom prst="straightConnector1">
            <a:avLst/>
          </a:prstGeom>
          <a:noFill/>
          <a:ln cap="flat" cmpd="sng" w="12700">
            <a:solidFill>
              <a:srgbClr val="8FA7C4"/>
            </a:solidFill>
            <a:prstDash val="solid"/>
            <a:round/>
            <a:headEnd len="sm" w="sm" type="none"/>
            <a:tailEnd len="sm" w="sm" type="none"/>
          </a:ln>
        </p:spPr>
      </p:cxnSp>
      <p:cxnSp>
        <p:nvCxnSpPr>
          <p:cNvPr id="325" name="Google Shape;325;g8cfc6d1af8_0_480"/>
          <p:cNvCxnSpPr>
            <a:stCxn id="239" idx="2"/>
            <a:endCxn id="246" idx="1"/>
          </p:cNvCxnSpPr>
          <p:nvPr/>
        </p:nvCxnSpPr>
        <p:spPr>
          <a:xfrm>
            <a:off x="3048027" y="3337945"/>
            <a:ext cx="74400" cy="635100"/>
          </a:xfrm>
          <a:prstGeom prst="straightConnector1">
            <a:avLst/>
          </a:prstGeom>
          <a:noFill/>
          <a:ln cap="flat" cmpd="sng" w="12700">
            <a:solidFill>
              <a:srgbClr val="8FA7C4"/>
            </a:solidFill>
            <a:prstDash val="solid"/>
            <a:round/>
            <a:headEnd len="sm" w="sm" type="none"/>
            <a:tailEnd len="sm" w="sm" type="none"/>
          </a:ln>
        </p:spPr>
      </p:cxnSp>
      <p:cxnSp>
        <p:nvCxnSpPr>
          <p:cNvPr id="326" name="Google Shape;326;g8cfc6d1af8_0_480"/>
          <p:cNvCxnSpPr>
            <a:stCxn id="233" idx="7"/>
            <a:endCxn id="273" idx="2"/>
          </p:cNvCxnSpPr>
          <p:nvPr/>
        </p:nvCxnSpPr>
        <p:spPr>
          <a:xfrm flipH="1" rot="10800000">
            <a:off x="2786184" y="2120287"/>
            <a:ext cx="596100" cy="439800"/>
          </a:xfrm>
          <a:prstGeom prst="straightConnector1">
            <a:avLst/>
          </a:prstGeom>
          <a:noFill/>
          <a:ln cap="flat" cmpd="sng" w="12700">
            <a:solidFill>
              <a:srgbClr val="8FA7C4"/>
            </a:solidFill>
            <a:prstDash val="solid"/>
            <a:round/>
            <a:headEnd len="sm" w="sm" type="none"/>
            <a:tailEnd len="sm" w="sm" type="none"/>
          </a:ln>
        </p:spPr>
      </p:cxnSp>
      <p:cxnSp>
        <p:nvCxnSpPr>
          <p:cNvPr id="327" name="Google Shape;327;g8cfc6d1af8_0_480"/>
          <p:cNvCxnSpPr>
            <a:stCxn id="146" idx="6"/>
            <a:endCxn id="186" idx="3"/>
          </p:cNvCxnSpPr>
          <p:nvPr/>
        </p:nvCxnSpPr>
        <p:spPr>
          <a:xfrm flipH="1" rot="10800000">
            <a:off x="4491737" y="4770391"/>
            <a:ext cx="202800" cy="175800"/>
          </a:xfrm>
          <a:prstGeom prst="straightConnector1">
            <a:avLst/>
          </a:prstGeom>
          <a:noFill/>
          <a:ln cap="flat" cmpd="sng" w="12700">
            <a:solidFill>
              <a:srgbClr val="8FA7C4"/>
            </a:solidFill>
            <a:prstDash val="solid"/>
            <a:round/>
            <a:headEnd len="sm" w="sm" type="none"/>
            <a:tailEnd len="sm" w="sm" type="none"/>
          </a:ln>
        </p:spPr>
      </p:cxnSp>
      <p:cxnSp>
        <p:nvCxnSpPr>
          <p:cNvPr id="328" name="Google Shape;328;g8cfc6d1af8_0_480"/>
          <p:cNvCxnSpPr>
            <a:stCxn id="146" idx="5"/>
            <a:endCxn id="193" idx="2"/>
          </p:cNvCxnSpPr>
          <p:nvPr/>
        </p:nvCxnSpPr>
        <p:spPr>
          <a:xfrm>
            <a:off x="4470604" y="4996784"/>
            <a:ext cx="957000" cy="99300"/>
          </a:xfrm>
          <a:prstGeom prst="straightConnector1">
            <a:avLst/>
          </a:prstGeom>
          <a:noFill/>
          <a:ln cap="flat" cmpd="sng" w="12700">
            <a:solidFill>
              <a:srgbClr val="8FA7C4"/>
            </a:solidFill>
            <a:prstDash val="solid"/>
            <a:round/>
            <a:headEnd len="sm" w="sm" type="none"/>
            <a:tailEnd len="sm" w="sm" type="none"/>
          </a:ln>
        </p:spPr>
      </p:cxnSp>
      <p:sp>
        <p:nvSpPr>
          <p:cNvPr id="329" name="Google Shape;329;g8cfc6d1af8_0_480"/>
          <p:cNvSpPr/>
          <p:nvPr/>
        </p:nvSpPr>
        <p:spPr>
          <a:xfrm>
            <a:off x="1639244" y="414493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30" name="Google Shape;330;g8cfc6d1af8_0_480"/>
          <p:cNvSpPr/>
          <p:nvPr/>
        </p:nvSpPr>
        <p:spPr>
          <a:xfrm>
            <a:off x="1743518" y="455870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31" name="Google Shape;331;g8cfc6d1af8_0_480"/>
          <p:cNvCxnSpPr>
            <a:stCxn id="329" idx="4"/>
            <a:endCxn id="330" idx="0"/>
          </p:cNvCxnSpPr>
          <p:nvPr/>
        </p:nvCxnSpPr>
        <p:spPr>
          <a:xfrm>
            <a:off x="1711394" y="4288038"/>
            <a:ext cx="104400" cy="270600"/>
          </a:xfrm>
          <a:prstGeom prst="straightConnector1">
            <a:avLst/>
          </a:prstGeom>
          <a:noFill/>
          <a:ln cap="flat" cmpd="sng" w="12700">
            <a:solidFill>
              <a:srgbClr val="8FA7C4"/>
            </a:solidFill>
            <a:prstDash val="solid"/>
            <a:round/>
            <a:headEnd len="sm" w="sm" type="none"/>
            <a:tailEnd len="sm" w="sm" type="none"/>
          </a:ln>
        </p:spPr>
      </p:cxnSp>
      <p:sp>
        <p:nvSpPr>
          <p:cNvPr id="332" name="Google Shape;332;g8cfc6d1af8_0_480"/>
          <p:cNvSpPr/>
          <p:nvPr/>
        </p:nvSpPr>
        <p:spPr>
          <a:xfrm>
            <a:off x="1895917" y="402394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33" name="Google Shape;333;g8cfc6d1af8_0_480"/>
          <p:cNvSpPr/>
          <p:nvPr/>
        </p:nvSpPr>
        <p:spPr>
          <a:xfrm>
            <a:off x="2393222" y="417369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34" name="Google Shape;334;g8cfc6d1af8_0_480"/>
          <p:cNvCxnSpPr>
            <a:stCxn id="332" idx="5"/>
            <a:endCxn id="333" idx="2"/>
          </p:cNvCxnSpPr>
          <p:nvPr/>
        </p:nvCxnSpPr>
        <p:spPr>
          <a:xfrm>
            <a:off x="2019085" y="414608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335" name="Google Shape;335;g8cfc6d1af8_0_480"/>
          <p:cNvCxnSpPr>
            <a:stCxn id="329" idx="6"/>
            <a:endCxn id="332" idx="3"/>
          </p:cNvCxnSpPr>
          <p:nvPr/>
        </p:nvCxnSpPr>
        <p:spPr>
          <a:xfrm flipH="1" rot="10800000">
            <a:off x="1783544" y="4145988"/>
            <a:ext cx="133500" cy="70500"/>
          </a:xfrm>
          <a:prstGeom prst="straightConnector1">
            <a:avLst/>
          </a:prstGeom>
          <a:noFill/>
          <a:ln cap="flat" cmpd="sng" w="12700">
            <a:solidFill>
              <a:srgbClr val="8FA7C4"/>
            </a:solidFill>
            <a:prstDash val="solid"/>
            <a:round/>
            <a:headEnd len="sm" w="sm" type="none"/>
            <a:tailEnd len="sm" w="sm" type="none"/>
          </a:ln>
        </p:spPr>
      </p:cxnSp>
      <p:sp>
        <p:nvSpPr>
          <p:cNvPr id="336" name="Google Shape;336;g8cfc6d1af8_0_480"/>
          <p:cNvSpPr/>
          <p:nvPr/>
        </p:nvSpPr>
        <p:spPr>
          <a:xfrm>
            <a:off x="1588199" y="441676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37" name="Google Shape;337;g8cfc6d1af8_0_480"/>
          <p:cNvSpPr/>
          <p:nvPr/>
        </p:nvSpPr>
        <p:spPr>
          <a:xfrm>
            <a:off x="1692472" y="483052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38" name="Google Shape;338;g8cfc6d1af8_0_480"/>
          <p:cNvCxnSpPr>
            <a:stCxn id="336" idx="4"/>
            <a:endCxn id="337" idx="0"/>
          </p:cNvCxnSpPr>
          <p:nvPr/>
        </p:nvCxnSpPr>
        <p:spPr>
          <a:xfrm>
            <a:off x="1660349" y="4559861"/>
            <a:ext cx="104400" cy="270600"/>
          </a:xfrm>
          <a:prstGeom prst="straightConnector1">
            <a:avLst/>
          </a:prstGeom>
          <a:noFill/>
          <a:ln cap="flat" cmpd="sng" w="12700">
            <a:solidFill>
              <a:srgbClr val="8FA7C4"/>
            </a:solidFill>
            <a:prstDash val="solid"/>
            <a:round/>
            <a:headEnd len="sm" w="sm" type="none"/>
            <a:tailEnd len="sm" w="sm" type="none"/>
          </a:ln>
        </p:spPr>
      </p:cxnSp>
      <p:sp>
        <p:nvSpPr>
          <p:cNvPr id="339" name="Google Shape;339;g8cfc6d1af8_0_480"/>
          <p:cNvSpPr/>
          <p:nvPr/>
        </p:nvSpPr>
        <p:spPr>
          <a:xfrm>
            <a:off x="1844872" y="429576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40" name="Google Shape;340;g8cfc6d1af8_0_480"/>
          <p:cNvSpPr/>
          <p:nvPr/>
        </p:nvSpPr>
        <p:spPr>
          <a:xfrm>
            <a:off x="2342177" y="444551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41" name="Google Shape;341;g8cfc6d1af8_0_480"/>
          <p:cNvCxnSpPr>
            <a:stCxn id="339" idx="5"/>
            <a:endCxn id="340" idx="2"/>
          </p:cNvCxnSpPr>
          <p:nvPr/>
        </p:nvCxnSpPr>
        <p:spPr>
          <a:xfrm>
            <a:off x="1968040" y="4417909"/>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342" name="Google Shape;342;g8cfc6d1af8_0_480"/>
          <p:cNvCxnSpPr>
            <a:stCxn id="336" idx="6"/>
            <a:endCxn id="339" idx="3"/>
          </p:cNvCxnSpPr>
          <p:nvPr/>
        </p:nvCxnSpPr>
        <p:spPr>
          <a:xfrm flipH="1" rot="10800000">
            <a:off x="1732499" y="4417811"/>
            <a:ext cx="133500" cy="70500"/>
          </a:xfrm>
          <a:prstGeom prst="straightConnector1">
            <a:avLst/>
          </a:prstGeom>
          <a:noFill/>
          <a:ln cap="flat" cmpd="sng" w="12700">
            <a:solidFill>
              <a:srgbClr val="8FA7C4"/>
            </a:solidFill>
            <a:prstDash val="solid"/>
            <a:round/>
            <a:headEnd len="sm" w="sm" type="none"/>
            <a:tailEnd len="sm" w="sm" type="none"/>
          </a:ln>
        </p:spPr>
      </p:cxnSp>
      <p:sp>
        <p:nvSpPr>
          <p:cNvPr id="343" name="Google Shape;343;g8cfc6d1af8_0_480"/>
          <p:cNvSpPr/>
          <p:nvPr/>
        </p:nvSpPr>
        <p:spPr>
          <a:xfrm>
            <a:off x="2342177" y="479288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44" name="Google Shape;344;g8cfc6d1af8_0_480"/>
          <p:cNvSpPr/>
          <p:nvPr/>
        </p:nvSpPr>
        <p:spPr>
          <a:xfrm>
            <a:off x="2446449" y="520664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45" name="Google Shape;345;g8cfc6d1af8_0_480"/>
          <p:cNvCxnSpPr>
            <a:stCxn id="343" idx="4"/>
            <a:endCxn id="344" idx="0"/>
          </p:cNvCxnSpPr>
          <p:nvPr/>
        </p:nvCxnSpPr>
        <p:spPr>
          <a:xfrm>
            <a:off x="2414327" y="4935983"/>
            <a:ext cx="104400" cy="270600"/>
          </a:xfrm>
          <a:prstGeom prst="straightConnector1">
            <a:avLst/>
          </a:prstGeom>
          <a:noFill/>
          <a:ln cap="flat" cmpd="sng" w="12700">
            <a:solidFill>
              <a:srgbClr val="8FA7C4"/>
            </a:solidFill>
            <a:prstDash val="solid"/>
            <a:round/>
            <a:headEnd len="sm" w="sm" type="none"/>
            <a:tailEnd len="sm" w="sm" type="none"/>
          </a:ln>
        </p:spPr>
      </p:cxnSp>
      <p:sp>
        <p:nvSpPr>
          <p:cNvPr id="346" name="Google Shape;346;g8cfc6d1af8_0_480"/>
          <p:cNvSpPr/>
          <p:nvPr/>
        </p:nvSpPr>
        <p:spPr>
          <a:xfrm>
            <a:off x="2598849" y="467188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47" name="Google Shape;347;g8cfc6d1af8_0_480"/>
          <p:cNvSpPr/>
          <p:nvPr/>
        </p:nvSpPr>
        <p:spPr>
          <a:xfrm>
            <a:off x="3096153" y="482163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48" name="Google Shape;348;g8cfc6d1af8_0_480"/>
          <p:cNvCxnSpPr>
            <a:stCxn id="346" idx="5"/>
            <a:endCxn id="347" idx="2"/>
          </p:cNvCxnSpPr>
          <p:nvPr/>
        </p:nvCxnSpPr>
        <p:spPr>
          <a:xfrm>
            <a:off x="2722017" y="479403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349" name="Google Shape;349;g8cfc6d1af8_0_480"/>
          <p:cNvCxnSpPr>
            <a:stCxn id="343" idx="6"/>
            <a:endCxn id="346" idx="3"/>
          </p:cNvCxnSpPr>
          <p:nvPr/>
        </p:nvCxnSpPr>
        <p:spPr>
          <a:xfrm flipH="1" rot="10800000">
            <a:off x="2486477" y="4793933"/>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350" name="Google Shape;350;g8cfc6d1af8_0_480"/>
          <p:cNvCxnSpPr>
            <a:stCxn id="330" idx="5"/>
            <a:endCxn id="343" idx="2"/>
          </p:cNvCxnSpPr>
          <p:nvPr/>
        </p:nvCxnSpPr>
        <p:spPr>
          <a:xfrm>
            <a:off x="1866685" y="4680844"/>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351" name="Google Shape;351;g8cfc6d1af8_0_480"/>
          <p:cNvCxnSpPr>
            <a:stCxn id="333" idx="5"/>
            <a:endCxn id="346" idx="0"/>
          </p:cNvCxnSpPr>
          <p:nvPr/>
        </p:nvCxnSpPr>
        <p:spPr>
          <a:xfrm>
            <a:off x="2516389" y="4295834"/>
            <a:ext cx="154500" cy="376200"/>
          </a:xfrm>
          <a:prstGeom prst="straightConnector1">
            <a:avLst/>
          </a:prstGeom>
          <a:noFill/>
          <a:ln cap="flat" cmpd="sng" w="12700">
            <a:solidFill>
              <a:srgbClr val="8FA7C4"/>
            </a:solidFill>
            <a:prstDash val="solid"/>
            <a:round/>
            <a:headEnd len="sm" w="sm" type="none"/>
            <a:tailEnd len="sm" w="sm" type="none"/>
          </a:ln>
        </p:spPr>
      </p:cxnSp>
      <p:sp>
        <p:nvSpPr>
          <p:cNvPr id="352" name="Google Shape;352;g8cfc6d1af8_0_480"/>
          <p:cNvSpPr/>
          <p:nvPr/>
        </p:nvSpPr>
        <p:spPr>
          <a:xfrm>
            <a:off x="2983861" y="539915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53" name="Google Shape;353;g8cfc6d1af8_0_480"/>
          <p:cNvSpPr/>
          <p:nvPr/>
        </p:nvSpPr>
        <p:spPr>
          <a:xfrm>
            <a:off x="3088133" y="581291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54" name="Google Shape;354;g8cfc6d1af8_0_480"/>
          <p:cNvCxnSpPr>
            <a:stCxn id="352" idx="4"/>
            <a:endCxn id="353" idx="0"/>
          </p:cNvCxnSpPr>
          <p:nvPr/>
        </p:nvCxnSpPr>
        <p:spPr>
          <a:xfrm>
            <a:off x="3056011" y="5542251"/>
            <a:ext cx="104400" cy="270600"/>
          </a:xfrm>
          <a:prstGeom prst="straightConnector1">
            <a:avLst/>
          </a:prstGeom>
          <a:noFill/>
          <a:ln cap="flat" cmpd="sng" w="12700">
            <a:solidFill>
              <a:srgbClr val="8FA7C4"/>
            </a:solidFill>
            <a:prstDash val="solid"/>
            <a:round/>
            <a:headEnd len="sm" w="sm" type="none"/>
            <a:tailEnd len="sm" w="sm" type="none"/>
          </a:ln>
        </p:spPr>
      </p:cxnSp>
      <p:sp>
        <p:nvSpPr>
          <p:cNvPr id="355" name="Google Shape;355;g8cfc6d1af8_0_480"/>
          <p:cNvSpPr/>
          <p:nvPr/>
        </p:nvSpPr>
        <p:spPr>
          <a:xfrm>
            <a:off x="3240533" y="527815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56" name="Google Shape;356;g8cfc6d1af8_0_480"/>
          <p:cNvSpPr/>
          <p:nvPr/>
        </p:nvSpPr>
        <p:spPr>
          <a:xfrm>
            <a:off x="3737838" y="542790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57" name="Google Shape;357;g8cfc6d1af8_0_480"/>
          <p:cNvCxnSpPr>
            <a:stCxn id="355" idx="5"/>
            <a:endCxn id="356" idx="2"/>
          </p:cNvCxnSpPr>
          <p:nvPr/>
        </p:nvCxnSpPr>
        <p:spPr>
          <a:xfrm>
            <a:off x="3363701" y="540030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358" name="Google Shape;358;g8cfc6d1af8_0_480"/>
          <p:cNvCxnSpPr>
            <a:stCxn id="352" idx="6"/>
            <a:endCxn id="355" idx="3"/>
          </p:cNvCxnSpPr>
          <p:nvPr/>
        </p:nvCxnSpPr>
        <p:spPr>
          <a:xfrm flipH="1" rot="10800000">
            <a:off x="3128161" y="5400201"/>
            <a:ext cx="133500" cy="70500"/>
          </a:xfrm>
          <a:prstGeom prst="straightConnector1">
            <a:avLst/>
          </a:prstGeom>
          <a:noFill/>
          <a:ln cap="flat" cmpd="sng" w="12700">
            <a:solidFill>
              <a:srgbClr val="8FA7C4"/>
            </a:solidFill>
            <a:prstDash val="solid"/>
            <a:round/>
            <a:headEnd len="sm" w="sm" type="none"/>
            <a:tailEnd len="sm" w="sm" type="none"/>
          </a:ln>
        </p:spPr>
      </p:cxnSp>
      <p:sp>
        <p:nvSpPr>
          <p:cNvPr id="359" name="Google Shape;359;g8cfc6d1af8_0_480"/>
          <p:cNvSpPr/>
          <p:nvPr/>
        </p:nvSpPr>
        <p:spPr>
          <a:xfrm>
            <a:off x="3037088" y="608473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60" name="Google Shape;360;g8cfc6d1af8_0_480"/>
          <p:cNvCxnSpPr>
            <a:stCxn id="353" idx="3"/>
            <a:endCxn id="359" idx="0"/>
          </p:cNvCxnSpPr>
          <p:nvPr/>
        </p:nvCxnSpPr>
        <p:spPr>
          <a:xfrm>
            <a:off x="3109266" y="5935058"/>
            <a:ext cx="0" cy="149700"/>
          </a:xfrm>
          <a:prstGeom prst="straightConnector1">
            <a:avLst/>
          </a:prstGeom>
          <a:noFill/>
          <a:ln cap="flat" cmpd="sng" w="12700">
            <a:solidFill>
              <a:srgbClr val="8FA7C4"/>
            </a:solidFill>
            <a:prstDash val="solid"/>
            <a:round/>
            <a:headEnd len="sm" w="sm" type="none"/>
            <a:tailEnd len="sm" w="sm" type="none"/>
          </a:ln>
        </p:spPr>
      </p:cxnSp>
      <p:sp>
        <p:nvSpPr>
          <p:cNvPr id="361" name="Google Shape;361;g8cfc6d1af8_0_480"/>
          <p:cNvSpPr/>
          <p:nvPr/>
        </p:nvSpPr>
        <p:spPr>
          <a:xfrm>
            <a:off x="3189488" y="554997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62" name="Google Shape;362;g8cfc6d1af8_0_480"/>
          <p:cNvSpPr/>
          <p:nvPr/>
        </p:nvSpPr>
        <p:spPr>
          <a:xfrm>
            <a:off x="3686793" y="569972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63" name="Google Shape;363;g8cfc6d1af8_0_480"/>
          <p:cNvCxnSpPr>
            <a:stCxn id="361" idx="5"/>
            <a:endCxn id="362" idx="2"/>
          </p:cNvCxnSpPr>
          <p:nvPr/>
        </p:nvCxnSpPr>
        <p:spPr>
          <a:xfrm>
            <a:off x="3312655" y="567212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364" name="Google Shape;364;g8cfc6d1af8_0_480"/>
          <p:cNvCxnSpPr>
            <a:stCxn id="365" idx="1"/>
            <a:endCxn id="361" idx="3"/>
          </p:cNvCxnSpPr>
          <p:nvPr/>
        </p:nvCxnSpPr>
        <p:spPr>
          <a:xfrm rot="10800000">
            <a:off x="3210525" y="5672055"/>
            <a:ext cx="497400" cy="396000"/>
          </a:xfrm>
          <a:prstGeom prst="straightConnector1">
            <a:avLst/>
          </a:prstGeom>
          <a:noFill/>
          <a:ln cap="flat" cmpd="sng" w="12700">
            <a:solidFill>
              <a:srgbClr val="8FA7C4"/>
            </a:solidFill>
            <a:prstDash val="solid"/>
            <a:round/>
            <a:headEnd len="sm" w="sm" type="none"/>
            <a:tailEnd len="sm" w="sm" type="none"/>
          </a:ln>
        </p:spPr>
      </p:cxnSp>
      <p:sp>
        <p:nvSpPr>
          <p:cNvPr id="365" name="Google Shape;365;g8cfc6d1af8_0_480"/>
          <p:cNvSpPr/>
          <p:nvPr/>
        </p:nvSpPr>
        <p:spPr>
          <a:xfrm>
            <a:off x="3686793" y="604709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66" name="Google Shape;366;g8cfc6d1af8_0_480"/>
          <p:cNvSpPr/>
          <p:nvPr/>
        </p:nvSpPr>
        <p:spPr>
          <a:xfrm>
            <a:off x="3791066" y="646086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67" name="Google Shape;367;g8cfc6d1af8_0_480"/>
          <p:cNvCxnSpPr>
            <a:stCxn id="365" idx="4"/>
            <a:endCxn id="366" idx="0"/>
          </p:cNvCxnSpPr>
          <p:nvPr/>
        </p:nvCxnSpPr>
        <p:spPr>
          <a:xfrm>
            <a:off x="3758943" y="6190198"/>
            <a:ext cx="104400" cy="270600"/>
          </a:xfrm>
          <a:prstGeom prst="straightConnector1">
            <a:avLst/>
          </a:prstGeom>
          <a:noFill/>
          <a:ln cap="flat" cmpd="sng" w="12700">
            <a:solidFill>
              <a:srgbClr val="8FA7C4"/>
            </a:solidFill>
            <a:prstDash val="solid"/>
            <a:round/>
            <a:headEnd len="sm" w="sm" type="none"/>
            <a:tailEnd len="sm" w="sm" type="none"/>
          </a:ln>
        </p:spPr>
      </p:cxnSp>
      <p:sp>
        <p:nvSpPr>
          <p:cNvPr id="368" name="Google Shape;368;g8cfc6d1af8_0_480"/>
          <p:cNvSpPr/>
          <p:nvPr/>
        </p:nvSpPr>
        <p:spPr>
          <a:xfrm>
            <a:off x="3943464" y="5926104"/>
            <a:ext cx="144300" cy="143100"/>
          </a:xfrm>
          <a:prstGeom prst="ellipse">
            <a:avLst/>
          </a:prstGeom>
          <a:solidFill>
            <a:schemeClr val="accent5"/>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69" name="Google Shape;369;g8cfc6d1af8_0_480"/>
          <p:cNvSpPr/>
          <p:nvPr/>
        </p:nvSpPr>
        <p:spPr>
          <a:xfrm>
            <a:off x="4440769" y="607585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70" name="Google Shape;370;g8cfc6d1af8_0_480"/>
          <p:cNvCxnSpPr>
            <a:stCxn id="368" idx="5"/>
            <a:endCxn id="369" idx="2"/>
          </p:cNvCxnSpPr>
          <p:nvPr/>
        </p:nvCxnSpPr>
        <p:spPr>
          <a:xfrm>
            <a:off x="4066632" y="604824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371" name="Google Shape;371;g8cfc6d1af8_0_480"/>
          <p:cNvCxnSpPr>
            <a:stCxn id="365" idx="6"/>
            <a:endCxn id="368" idx="3"/>
          </p:cNvCxnSpPr>
          <p:nvPr/>
        </p:nvCxnSpPr>
        <p:spPr>
          <a:xfrm flipH="1" rot="10800000">
            <a:off x="3831093" y="6048148"/>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372" name="Google Shape;372;g8cfc6d1af8_0_480"/>
          <p:cNvCxnSpPr>
            <a:stCxn id="353" idx="5"/>
            <a:endCxn id="365" idx="2"/>
          </p:cNvCxnSpPr>
          <p:nvPr/>
        </p:nvCxnSpPr>
        <p:spPr>
          <a:xfrm>
            <a:off x="3211301" y="5935058"/>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373" name="Google Shape;373;g8cfc6d1af8_0_480"/>
          <p:cNvCxnSpPr>
            <a:stCxn id="356" idx="5"/>
            <a:endCxn id="368" idx="0"/>
          </p:cNvCxnSpPr>
          <p:nvPr/>
        </p:nvCxnSpPr>
        <p:spPr>
          <a:xfrm>
            <a:off x="3861005" y="5550048"/>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374" name="Google Shape;374;g8cfc6d1af8_0_480"/>
          <p:cNvCxnSpPr>
            <a:stCxn id="355" idx="4"/>
            <a:endCxn id="361" idx="7"/>
          </p:cNvCxnSpPr>
          <p:nvPr/>
        </p:nvCxnSpPr>
        <p:spPr>
          <a:xfrm>
            <a:off x="3312683" y="5421257"/>
            <a:ext cx="0" cy="149700"/>
          </a:xfrm>
          <a:prstGeom prst="straightConnector1">
            <a:avLst/>
          </a:prstGeom>
          <a:noFill/>
          <a:ln cap="flat" cmpd="sng" w="12700">
            <a:solidFill>
              <a:srgbClr val="8FA7C4"/>
            </a:solidFill>
            <a:prstDash val="solid"/>
            <a:round/>
            <a:headEnd len="sm" w="sm" type="none"/>
            <a:tailEnd len="sm" w="sm" type="none"/>
          </a:ln>
        </p:spPr>
      </p:cxnSp>
      <p:cxnSp>
        <p:nvCxnSpPr>
          <p:cNvPr id="375" name="Google Shape;375;g8cfc6d1af8_0_480"/>
          <p:cNvCxnSpPr>
            <a:stCxn id="352" idx="1"/>
            <a:endCxn id="344" idx="5"/>
          </p:cNvCxnSpPr>
          <p:nvPr/>
        </p:nvCxnSpPr>
        <p:spPr>
          <a:xfrm rot="10800000">
            <a:off x="2569693" y="5328907"/>
            <a:ext cx="435300" cy="91200"/>
          </a:xfrm>
          <a:prstGeom prst="straightConnector1">
            <a:avLst/>
          </a:prstGeom>
          <a:noFill/>
          <a:ln cap="flat" cmpd="sng" w="12700">
            <a:solidFill>
              <a:srgbClr val="8FA7C4"/>
            </a:solidFill>
            <a:prstDash val="solid"/>
            <a:round/>
            <a:headEnd len="sm" w="sm" type="none"/>
            <a:tailEnd len="sm" w="sm" type="none"/>
          </a:ln>
        </p:spPr>
      </p:cxnSp>
      <p:sp>
        <p:nvSpPr>
          <p:cNvPr id="376" name="Google Shape;376;g8cfc6d1af8_0_480"/>
          <p:cNvSpPr/>
          <p:nvPr/>
        </p:nvSpPr>
        <p:spPr>
          <a:xfrm>
            <a:off x="2817598" y="507127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77" name="Google Shape;377;g8cfc6d1af8_0_480"/>
          <p:cNvCxnSpPr>
            <a:stCxn id="376" idx="6"/>
            <a:endCxn id="347" idx="3"/>
          </p:cNvCxnSpPr>
          <p:nvPr/>
        </p:nvCxnSpPr>
        <p:spPr>
          <a:xfrm flipH="1" rot="10800000">
            <a:off x="2961898" y="4943925"/>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378" name="Google Shape;378;g8cfc6d1af8_0_480"/>
          <p:cNvCxnSpPr>
            <a:stCxn id="355" idx="1"/>
            <a:endCxn id="376" idx="6"/>
          </p:cNvCxnSpPr>
          <p:nvPr/>
        </p:nvCxnSpPr>
        <p:spPr>
          <a:xfrm rot="10800000">
            <a:off x="2961965" y="5142813"/>
            <a:ext cx="299700" cy="156300"/>
          </a:xfrm>
          <a:prstGeom prst="straightConnector1">
            <a:avLst/>
          </a:prstGeom>
          <a:noFill/>
          <a:ln cap="flat" cmpd="sng" w="12700">
            <a:solidFill>
              <a:srgbClr val="8FA7C4"/>
            </a:solidFill>
            <a:prstDash val="solid"/>
            <a:round/>
            <a:headEnd len="sm" w="sm" type="none"/>
            <a:tailEnd len="sm" w="sm" type="none"/>
          </a:ln>
        </p:spPr>
      </p:cxnSp>
      <p:sp>
        <p:nvSpPr>
          <p:cNvPr id="379" name="Google Shape;379;g8cfc6d1af8_0_480"/>
          <p:cNvSpPr/>
          <p:nvPr/>
        </p:nvSpPr>
        <p:spPr>
          <a:xfrm>
            <a:off x="3369039" y="390967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80" name="Google Shape;380;g8cfc6d1af8_0_480"/>
          <p:cNvSpPr/>
          <p:nvPr/>
        </p:nvSpPr>
        <p:spPr>
          <a:xfrm>
            <a:off x="3473313" y="432343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81" name="Google Shape;381;g8cfc6d1af8_0_480"/>
          <p:cNvCxnSpPr>
            <a:stCxn id="379" idx="4"/>
            <a:endCxn id="380" idx="0"/>
          </p:cNvCxnSpPr>
          <p:nvPr/>
        </p:nvCxnSpPr>
        <p:spPr>
          <a:xfrm>
            <a:off x="3441189" y="4052775"/>
            <a:ext cx="104400" cy="270600"/>
          </a:xfrm>
          <a:prstGeom prst="straightConnector1">
            <a:avLst/>
          </a:prstGeom>
          <a:noFill/>
          <a:ln cap="flat" cmpd="sng" w="12700">
            <a:solidFill>
              <a:srgbClr val="8FA7C4"/>
            </a:solidFill>
            <a:prstDash val="solid"/>
            <a:round/>
            <a:headEnd len="sm" w="sm" type="none"/>
            <a:tailEnd len="sm" w="sm" type="none"/>
          </a:ln>
        </p:spPr>
      </p:cxnSp>
      <p:sp>
        <p:nvSpPr>
          <p:cNvPr id="382" name="Google Shape;382;g8cfc6d1af8_0_480"/>
          <p:cNvSpPr/>
          <p:nvPr/>
        </p:nvSpPr>
        <p:spPr>
          <a:xfrm>
            <a:off x="3625713" y="378867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83" name="Google Shape;383;g8cfc6d1af8_0_480"/>
          <p:cNvSpPr/>
          <p:nvPr/>
        </p:nvSpPr>
        <p:spPr>
          <a:xfrm>
            <a:off x="4123018" y="393842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84" name="Google Shape;384;g8cfc6d1af8_0_480"/>
          <p:cNvCxnSpPr>
            <a:stCxn id="382" idx="5"/>
            <a:endCxn id="383" idx="2"/>
          </p:cNvCxnSpPr>
          <p:nvPr/>
        </p:nvCxnSpPr>
        <p:spPr>
          <a:xfrm>
            <a:off x="3748880" y="391082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385" name="Google Shape;385;g8cfc6d1af8_0_480"/>
          <p:cNvCxnSpPr>
            <a:stCxn id="379" idx="6"/>
            <a:endCxn id="382" idx="3"/>
          </p:cNvCxnSpPr>
          <p:nvPr/>
        </p:nvCxnSpPr>
        <p:spPr>
          <a:xfrm flipH="1" rot="10800000">
            <a:off x="3513339" y="3910725"/>
            <a:ext cx="133500" cy="70500"/>
          </a:xfrm>
          <a:prstGeom prst="straightConnector1">
            <a:avLst/>
          </a:prstGeom>
          <a:noFill/>
          <a:ln cap="flat" cmpd="sng" w="12700">
            <a:solidFill>
              <a:srgbClr val="8FA7C4"/>
            </a:solidFill>
            <a:prstDash val="solid"/>
            <a:round/>
            <a:headEnd len="sm" w="sm" type="none"/>
            <a:tailEnd len="sm" w="sm" type="none"/>
          </a:ln>
        </p:spPr>
      </p:cxnSp>
      <p:sp>
        <p:nvSpPr>
          <p:cNvPr id="386" name="Google Shape;386;g8cfc6d1af8_0_480"/>
          <p:cNvSpPr/>
          <p:nvPr/>
        </p:nvSpPr>
        <p:spPr>
          <a:xfrm>
            <a:off x="3317993" y="41814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87" name="Google Shape;387;g8cfc6d1af8_0_480"/>
          <p:cNvSpPr/>
          <p:nvPr/>
        </p:nvSpPr>
        <p:spPr>
          <a:xfrm>
            <a:off x="3422268" y="459526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88" name="Google Shape;388;g8cfc6d1af8_0_480"/>
          <p:cNvCxnSpPr>
            <a:stCxn id="386" idx="4"/>
            <a:endCxn id="387" idx="0"/>
          </p:cNvCxnSpPr>
          <p:nvPr/>
        </p:nvCxnSpPr>
        <p:spPr>
          <a:xfrm>
            <a:off x="3390143" y="4324599"/>
            <a:ext cx="104400" cy="270600"/>
          </a:xfrm>
          <a:prstGeom prst="straightConnector1">
            <a:avLst/>
          </a:prstGeom>
          <a:noFill/>
          <a:ln cap="flat" cmpd="sng" w="12700">
            <a:solidFill>
              <a:srgbClr val="8FA7C4"/>
            </a:solidFill>
            <a:prstDash val="solid"/>
            <a:round/>
            <a:headEnd len="sm" w="sm" type="none"/>
            <a:tailEnd len="sm" w="sm" type="none"/>
          </a:ln>
        </p:spPr>
      </p:cxnSp>
      <p:sp>
        <p:nvSpPr>
          <p:cNvPr id="389" name="Google Shape;389;g8cfc6d1af8_0_480"/>
          <p:cNvSpPr/>
          <p:nvPr/>
        </p:nvSpPr>
        <p:spPr>
          <a:xfrm>
            <a:off x="3574666" y="406050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90" name="Google Shape;390;g8cfc6d1af8_0_480"/>
          <p:cNvSpPr/>
          <p:nvPr/>
        </p:nvSpPr>
        <p:spPr>
          <a:xfrm>
            <a:off x="4071972" y="421025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91" name="Google Shape;391;g8cfc6d1af8_0_480"/>
          <p:cNvCxnSpPr>
            <a:stCxn id="389" idx="5"/>
            <a:endCxn id="390" idx="2"/>
          </p:cNvCxnSpPr>
          <p:nvPr/>
        </p:nvCxnSpPr>
        <p:spPr>
          <a:xfrm>
            <a:off x="3697833" y="418264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392" name="Google Shape;392;g8cfc6d1af8_0_480"/>
          <p:cNvCxnSpPr>
            <a:stCxn id="386" idx="6"/>
            <a:endCxn id="389" idx="3"/>
          </p:cNvCxnSpPr>
          <p:nvPr/>
        </p:nvCxnSpPr>
        <p:spPr>
          <a:xfrm flipH="1" rot="10800000">
            <a:off x="3462293" y="4182549"/>
            <a:ext cx="133500" cy="70500"/>
          </a:xfrm>
          <a:prstGeom prst="straightConnector1">
            <a:avLst/>
          </a:prstGeom>
          <a:noFill/>
          <a:ln cap="flat" cmpd="sng" w="12700">
            <a:solidFill>
              <a:srgbClr val="8FA7C4"/>
            </a:solidFill>
            <a:prstDash val="solid"/>
            <a:round/>
            <a:headEnd len="sm" w="sm" type="none"/>
            <a:tailEnd len="sm" w="sm" type="none"/>
          </a:ln>
        </p:spPr>
      </p:cxnSp>
      <p:sp>
        <p:nvSpPr>
          <p:cNvPr id="393" name="Google Shape;393;g8cfc6d1af8_0_480"/>
          <p:cNvSpPr/>
          <p:nvPr/>
        </p:nvSpPr>
        <p:spPr>
          <a:xfrm>
            <a:off x="4071972" y="455762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94" name="Google Shape;394;g8cfc6d1af8_0_480"/>
          <p:cNvSpPr/>
          <p:nvPr/>
        </p:nvSpPr>
        <p:spPr>
          <a:xfrm>
            <a:off x="4176244" y="497138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95" name="Google Shape;395;g8cfc6d1af8_0_480"/>
          <p:cNvCxnSpPr>
            <a:stCxn id="393" idx="4"/>
            <a:endCxn id="394" idx="0"/>
          </p:cNvCxnSpPr>
          <p:nvPr/>
        </p:nvCxnSpPr>
        <p:spPr>
          <a:xfrm>
            <a:off x="4144122" y="4700721"/>
            <a:ext cx="104400" cy="270600"/>
          </a:xfrm>
          <a:prstGeom prst="straightConnector1">
            <a:avLst/>
          </a:prstGeom>
          <a:noFill/>
          <a:ln cap="flat" cmpd="sng" w="12700">
            <a:solidFill>
              <a:srgbClr val="8FA7C4"/>
            </a:solidFill>
            <a:prstDash val="solid"/>
            <a:round/>
            <a:headEnd len="sm" w="sm" type="none"/>
            <a:tailEnd len="sm" w="sm" type="none"/>
          </a:ln>
        </p:spPr>
      </p:cxnSp>
      <p:sp>
        <p:nvSpPr>
          <p:cNvPr id="396" name="Google Shape;396;g8cfc6d1af8_0_480"/>
          <p:cNvSpPr/>
          <p:nvPr/>
        </p:nvSpPr>
        <p:spPr>
          <a:xfrm>
            <a:off x="4328644" y="443662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397" name="Google Shape;397;g8cfc6d1af8_0_480"/>
          <p:cNvSpPr/>
          <p:nvPr/>
        </p:nvSpPr>
        <p:spPr>
          <a:xfrm>
            <a:off x="4825949" y="458637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398" name="Google Shape;398;g8cfc6d1af8_0_480"/>
          <p:cNvCxnSpPr>
            <a:stCxn id="396" idx="5"/>
            <a:endCxn id="397" idx="2"/>
          </p:cNvCxnSpPr>
          <p:nvPr/>
        </p:nvCxnSpPr>
        <p:spPr>
          <a:xfrm>
            <a:off x="4451812" y="4558769"/>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399" name="Google Shape;399;g8cfc6d1af8_0_480"/>
          <p:cNvCxnSpPr>
            <a:stCxn id="393" idx="6"/>
            <a:endCxn id="396" idx="3"/>
          </p:cNvCxnSpPr>
          <p:nvPr/>
        </p:nvCxnSpPr>
        <p:spPr>
          <a:xfrm flipH="1" rot="10800000">
            <a:off x="4216272" y="4558671"/>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400" name="Google Shape;400;g8cfc6d1af8_0_480"/>
          <p:cNvCxnSpPr>
            <a:stCxn id="380" idx="5"/>
            <a:endCxn id="393" idx="2"/>
          </p:cNvCxnSpPr>
          <p:nvPr/>
        </p:nvCxnSpPr>
        <p:spPr>
          <a:xfrm>
            <a:off x="3596481" y="4445583"/>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401" name="Google Shape;401;g8cfc6d1af8_0_480"/>
          <p:cNvCxnSpPr>
            <a:stCxn id="383" idx="5"/>
            <a:endCxn id="396" idx="0"/>
          </p:cNvCxnSpPr>
          <p:nvPr/>
        </p:nvCxnSpPr>
        <p:spPr>
          <a:xfrm>
            <a:off x="4246185" y="4060573"/>
            <a:ext cx="154500" cy="376200"/>
          </a:xfrm>
          <a:prstGeom prst="straightConnector1">
            <a:avLst/>
          </a:prstGeom>
          <a:noFill/>
          <a:ln cap="flat" cmpd="sng" w="12700">
            <a:solidFill>
              <a:srgbClr val="8FA7C4"/>
            </a:solidFill>
            <a:prstDash val="solid"/>
            <a:round/>
            <a:headEnd len="sm" w="sm" type="none"/>
            <a:tailEnd len="sm" w="sm" type="none"/>
          </a:ln>
        </p:spPr>
      </p:cxnSp>
      <p:sp>
        <p:nvSpPr>
          <p:cNvPr id="402" name="Google Shape;402;g8cfc6d1af8_0_480"/>
          <p:cNvSpPr/>
          <p:nvPr/>
        </p:nvSpPr>
        <p:spPr>
          <a:xfrm>
            <a:off x="4713656" y="516388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03" name="Google Shape;403;g8cfc6d1af8_0_480"/>
          <p:cNvSpPr/>
          <p:nvPr/>
        </p:nvSpPr>
        <p:spPr>
          <a:xfrm>
            <a:off x="4817929" y="557765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04" name="Google Shape;404;g8cfc6d1af8_0_480"/>
          <p:cNvCxnSpPr>
            <a:stCxn id="402" idx="4"/>
            <a:endCxn id="403" idx="0"/>
          </p:cNvCxnSpPr>
          <p:nvPr/>
        </p:nvCxnSpPr>
        <p:spPr>
          <a:xfrm>
            <a:off x="4785806" y="5306989"/>
            <a:ext cx="104400" cy="270600"/>
          </a:xfrm>
          <a:prstGeom prst="straightConnector1">
            <a:avLst/>
          </a:prstGeom>
          <a:noFill/>
          <a:ln cap="flat" cmpd="sng" w="12700">
            <a:solidFill>
              <a:srgbClr val="8FA7C4"/>
            </a:solidFill>
            <a:prstDash val="solid"/>
            <a:round/>
            <a:headEnd len="sm" w="sm" type="none"/>
            <a:tailEnd len="sm" w="sm" type="none"/>
          </a:ln>
        </p:spPr>
      </p:cxnSp>
      <p:sp>
        <p:nvSpPr>
          <p:cNvPr id="405" name="Google Shape;405;g8cfc6d1af8_0_480"/>
          <p:cNvSpPr/>
          <p:nvPr/>
        </p:nvSpPr>
        <p:spPr>
          <a:xfrm>
            <a:off x="4970328" y="5042894"/>
            <a:ext cx="144300" cy="143100"/>
          </a:xfrm>
          <a:prstGeom prst="ellipse">
            <a:avLst/>
          </a:prstGeom>
          <a:solidFill>
            <a:schemeClr val="accent5"/>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06" name="Google Shape;406;g8cfc6d1af8_0_480"/>
          <p:cNvSpPr/>
          <p:nvPr/>
        </p:nvSpPr>
        <p:spPr>
          <a:xfrm>
            <a:off x="5467633" y="519264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07" name="Google Shape;407;g8cfc6d1af8_0_480"/>
          <p:cNvCxnSpPr>
            <a:stCxn id="405" idx="5"/>
            <a:endCxn id="406" idx="2"/>
          </p:cNvCxnSpPr>
          <p:nvPr/>
        </p:nvCxnSpPr>
        <p:spPr>
          <a:xfrm>
            <a:off x="5093496" y="516503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408" name="Google Shape;408;g8cfc6d1af8_0_480"/>
          <p:cNvCxnSpPr>
            <a:stCxn id="402" idx="6"/>
            <a:endCxn id="405" idx="3"/>
          </p:cNvCxnSpPr>
          <p:nvPr/>
        </p:nvCxnSpPr>
        <p:spPr>
          <a:xfrm flipH="1" rot="10800000">
            <a:off x="4857956" y="5164939"/>
            <a:ext cx="133500" cy="70500"/>
          </a:xfrm>
          <a:prstGeom prst="straightConnector1">
            <a:avLst/>
          </a:prstGeom>
          <a:noFill/>
          <a:ln cap="flat" cmpd="sng" w="12700">
            <a:solidFill>
              <a:srgbClr val="8FA7C4"/>
            </a:solidFill>
            <a:prstDash val="solid"/>
            <a:round/>
            <a:headEnd len="sm" w="sm" type="none"/>
            <a:tailEnd len="sm" w="sm" type="none"/>
          </a:ln>
        </p:spPr>
      </p:cxnSp>
      <p:sp>
        <p:nvSpPr>
          <p:cNvPr id="409" name="Google Shape;409;g8cfc6d1af8_0_480"/>
          <p:cNvSpPr/>
          <p:nvPr/>
        </p:nvSpPr>
        <p:spPr>
          <a:xfrm>
            <a:off x="4766883" y="584947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10" name="Google Shape;410;g8cfc6d1af8_0_480"/>
          <p:cNvCxnSpPr>
            <a:stCxn id="403" idx="3"/>
            <a:endCxn id="409" idx="0"/>
          </p:cNvCxnSpPr>
          <p:nvPr/>
        </p:nvCxnSpPr>
        <p:spPr>
          <a:xfrm>
            <a:off x="4839061" y="5699797"/>
            <a:ext cx="0" cy="149700"/>
          </a:xfrm>
          <a:prstGeom prst="straightConnector1">
            <a:avLst/>
          </a:prstGeom>
          <a:noFill/>
          <a:ln cap="flat" cmpd="sng" w="12700">
            <a:solidFill>
              <a:srgbClr val="8FA7C4"/>
            </a:solidFill>
            <a:prstDash val="solid"/>
            <a:round/>
            <a:headEnd len="sm" w="sm" type="none"/>
            <a:tailEnd len="sm" w="sm" type="none"/>
          </a:ln>
        </p:spPr>
      </p:cxnSp>
      <p:sp>
        <p:nvSpPr>
          <p:cNvPr id="411" name="Google Shape;411;g8cfc6d1af8_0_480"/>
          <p:cNvSpPr/>
          <p:nvPr/>
        </p:nvSpPr>
        <p:spPr>
          <a:xfrm>
            <a:off x="4919282" y="531471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12" name="Google Shape;412;g8cfc6d1af8_0_480"/>
          <p:cNvSpPr/>
          <p:nvPr/>
        </p:nvSpPr>
        <p:spPr>
          <a:xfrm>
            <a:off x="5416588" y="546446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13" name="Google Shape;413;g8cfc6d1af8_0_480"/>
          <p:cNvCxnSpPr>
            <a:stCxn id="411" idx="5"/>
            <a:endCxn id="412" idx="2"/>
          </p:cNvCxnSpPr>
          <p:nvPr/>
        </p:nvCxnSpPr>
        <p:spPr>
          <a:xfrm>
            <a:off x="5042449" y="5436862"/>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414" name="Google Shape;414;g8cfc6d1af8_0_480"/>
          <p:cNvCxnSpPr>
            <a:stCxn id="415" idx="1"/>
            <a:endCxn id="411" idx="3"/>
          </p:cNvCxnSpPr>
          <p:nvPr/>
        </p:nvCxnSpPr>
        <p:spPr>
          <a:xfrm rot="10800000">
            <a:off x="4940320" y="5436792"/>
            <a:ext cx="497400" cy="396000"/>
          </a:xfrm>
          <a:prstGeom prst="straightConnector1">
            <a:avLst/>
          </a:prstGeom>
          <a:noFill/>
          <a:ln cap="flat" cmpd="sng" w="12700">
            <a:solidFill>
              <a:srgbClr val="8FA7C4"/>
            </a:solidFill>
            <a:prstDash val="solid"/>
            <a:round/>
            <a:headEnd len="sm" w="sm" type="none"/>
            <a:tailEnd len="sm" w="sm" type="none"/>
          </a:ln>
        </p:spPr>
      </p:cxnSp>
      <p:sp>
        <p:nvSpPr>
          <p:cNvPr id="415" name="Google Shape;415;g8cfc6d1af8_0_480"/>
          <p:cNvSpPr/>
          <p:nvPr/>
        </p:nvSpPr>
        <p:spPr>
          <a:xfrm>
            <a:off x="5416588" y="581183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16" name="Google Shape;416;g8cfc6d1af8_0_480"/>
          <p:cNvSpPr/>
          <p:nvPr/>
        </p:nvSpPr>
        <p:spPr>
          <a:xfrm>
            <a:off x="5520861" y="62255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17" name="Google Shape;417;g8cfc6d1af8_0_480"/>
          <p:cNvCxnSpPr>
            <a:stCxn id="415" idx="4"/>
            <a:endCxn id="416" idx="0"/>
          </p:cNvCxnSpPr>
          <p:nvPr/>
        </p:nvCxnSpPr>
        <p:spPr>
          <a:xfrm>
            <a:off x="5488738" y="5954935"/>
            <a:ext cx="104400" cy="270600"/>
          </a:xfrm>
          <a:prstGeom prst="straightConnector1">
            <a:avLst/>
          </a:prstGeom>
          <a:noFill/>
          <a:ln cap="flat" cmpd="sng" w="12700">
            <a:solidFill>
              <a:srgbClr val="8FA7C4"/>
            </a:solidFill>
            <a:prstDash val="solid"/>
            <a:round/>
            <a:headEnd len="sm" w="sm" type="none"/>
            <a:tailEnd len="sm" w="sm" type="none"/>
          </a:ln>
        </p:spPr>
      </p:cxnSp>
      <p:sp>
        <p:nvSpPr>
          <p:cNvPr id="418" name="Google Shape;418;g8cfc6d1af8_0_480"/>
          <p:cNvSpPr/>
          <p:nvPr/>
        </p:nvSpPr>
        <p:spPr>
          <a:xfrm>
            <a:off x="5673259" y="569083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19" name="Google Shape;419;g8cfc6d1af8_0_480"/>
          <p:cNvSpPr/>
          <p:nvPr/>
        </p:nvSpPr>
        <p:spPr>
          <a:xfrm>
            <a:off x="6170564" y="584058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20" name="Google Shape;420;g8cfc6d1af8_0_480"/>
          <p:cNvCxnSpPr>
            <a:stCxn id="418" idx="5"/>
            <a:endCxn id="419" idx="2"/>
          </p:cNvCxnSpPr>
          <p:nvPr/>
        </p:nvCxnSpPr>
        <p:spPr>
          <a:xfrm>
            <a:off x="5796427" y="581298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421" name="Google Shape;421;g8cfc6d1af8_0_480"/>
          <p:cNvCxnSpPr>
            <a:stCxn id="415" idx="6"/>
            <a:endCxn id="418" idx="3"/>
          </p:cNvCxnSpPr>
          <p:nvPr/>
        </p:nvCxnSpPr>
        <p:spPr>
          <a:xfrm flipH="1" rot="10800000">
            <a:off x="5560888" y="5812885"/>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422" name="Google Shape;422;g8cfc6d1af8_0_480"/>
          <p:cNvCxnSpPr>
            <a:stCxn id="403" idx="5"/>
            <a:endCxn id="415" idx="2"/>
          </p:cNvCxnSpPr>
          <p:nvPr/>
        </p:nvCxnSpPr>
        <p:spPr>
          <a:xfrm>
            <a:off x="4941097" y="5699797"/>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423" name="Google Shape;423;g8cfc6d1af8_0_480"/>
          <p:cNvCxnSpPr>
            <a:stCxn id="406" idx="5"/>
            <a:endCxn id="418" idx="0"/>
          </p:cNvCxnSpPr>
          <p:nvPr/>
        </p:nvCxnSpPr>
        <p:spPr>
          <a:xfrm>
            <a:off x="5590801" y="5314787"/>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424" name="Google Shape;424;g8cfc6d1af8_0_480"/>
          <p:cNvCxnSpPr>
            <a:stCxn id="405" idx="4"/>
            <a:endCxn id="411" idx="7"/>
          </p:cNvCxnSpPr>
          <p:nvPr/>
        </p:nvCxnSpPr>
        <p:spPr>
          <a:xfrm>
            <a:off x="5042478" y="5185994"/>
            <a:ext cx="0" cy="149700"/>
          </a:xfrm>
          <a:prstGeom prst="straightConnector1">
            <a:avLst/>
          </a:prstGeom>
          <a:noFill/>
          <a:ln cap="flat" cmpd="sng" w="12700">
            <a:solidFill>
              <a:srgbClr val="8FA7C4"/>
            </a:solidFill>
            <a:prstDash val="solid"/>
            <a:round/>
            <a:headEnd len="sm" w="sm" type="none"/>
            <a:tailEnd len="sm" w="sm" type="none"/>
          </a:ln>
        </p:spPr>
      </p:cxnSp>
      <p:cxnSp>
        <p:nvCxnSpPr>
          <p:cNvPr id="425" name="Google Shape;425;g8cfc6d1af8_0_480"/>
          <p:cNvCxnSpPr>
            <a:stCxn id="402" idx="1"/>
            <a:endCxn id="394" idx="5"/>
          </p:cNvCxnSpPr>
          <p:nvPr/>
        </p:nvCxnSpPr>
        <p:spPr>
          <a:xfrm rot="10800000">
            <a:off x="4299488" y="5093646"/>
            <a:ext cx="435300" cy="91200"/>
          </a:xfrm>
          <a:prstGeom prst="straightConnector1">
            <a:avLst/>
          </a:prstGeom>
          <a:noFill/>
          <a:ln cap="flat" cmpd="sng" w="12700">
            <a:solidFill>
              <a:srgbClr val="8FA7C4"/>
            </a:solidFill>
            <a:prstDash val="solid"/>
            <a:round/>
            <a:headEnd len="sm" w="sm" type="none"/>
            <a:tailEnd len="sm" w="sm" type="none"/>
          </a:ln>
        </p:spPr>
      </p:cxnSp>
      <p:sp>
        <p:nvSpPr>
          <p:cNvPr id="426" name="Google Shape;426;g8cfc6d1af8_0_480"/>
          <p:cNvSpPr/>
          <p:nvPr/>
        </p:nvSpPr>
        <p:spPr>
          <a:xfrm>
            <a:off x="4547393" y="483601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27" name="Google Shape;427;g8cfc6d1af8_0_480"/>
          <p:cNvCxnSpPr>
            <a:stCxn id="426" idx="6"/>
            <a:endCxn id="397" idx="3"/>
          </p:cNvCxnSpPr>
          <p:nvPr/>
        </p:nvCxnSpPr>
        <p:spPr>
          <a:xfrm flipH="1" rot="10800000">
            <a:off x="4691693" y="4708663"/>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428" name="Google Shape;428;g8cfc6d1af8_0_480"/>
          <p:cNvCxnSpPr>
            <a:stCxn id="405" idx="1"/>
            <a:endCxn id="426" idx="6"/>
          </p:cNvCxnSpPr>
          <p:nvPr/>
        </p:nvCxnSpPr>
        <p:spPr>
          <a:xfrm rot="10800000">
            <a:off x="4691761" y="4907551"/>
            <a:ext cx="299700" cy="156300"/>
          </a:xfrm>
          <a:prstGeom prst="straightConnector1">
            <a:avLst/>
          </a:prstGeom>
          <a:noFill/>
          <a:ln cap="flat" cmpd="sng" w="12700">
            <a:solidFill>
              <a:srgbClr val="8FA7C4"/>
            </a:solidFill>
            <a:prstDash val="solid"/>
            <a:round/>
            <a:headEnd len="sm" w="sm" type="none"/>
            <a:tailEnd len="sm" w="sm" type="none"/>
          </a:ln>
        </p:spPr>
      </p:cxnSp>
      <p:cxnSp>
        <p:nvCxnSpPr>
          <p:cNvPr id="429" name="Google Shape;429;g8cfc6d1af8_0_480"/>
          <p:cNvCxnSpPr>
            <a:stCxn id="347" idx="7"/>
            <a:endCxn id="387" idx="3"/>
          </p:cNvCxnSpPr>
          <p:nvPr/>
        </p:nvCxnSpPr>
        <p:spPr>
          <a:xfrm flipH="1" rot="10800000">
            <a:off x="3219321" y="4717493"/>
            <a:ext cx="224100" cy="125100"/>
          </a:xfrm>
          <a:prstGeom prst="straightConnector1">
            <a:avLst/>
          </a:prstGeom>
          <a:noFill/>
          <a:ln cap="flat" cmpd="sng" w="12700">
            <a:solidFill>
              <a:srgbClr val="8FA7C4"/>
            </a:solidFill>
            <a:prstDash val="solid"/>
            <a:round/>
            <a:headEnd len="sm" w="sm" type="none"/>
            <a:tailEnd len="sm" w="sm" type="none"/>
          </a:ln>
        </p:spPr>
      </p:cxnSp>
      <p:cxnSp>
        <p:nvCxnSpPr>
          <p:cNvPr id="430" name="Google Shape;430;g8cfc6d1af8_0_480"/>
          <p:cNvCxnSpPr>
            <a:stCxn id="369" idx="1"/>
            <a:endCxn id="394" idx="4"/>
          </p:cNvCxnSpPr>
          <p:nvPr/>
        </p:nvCxnSpPr>
        <p:spPr>
          <a:xfrm rot="10800000">
            <a:off x="4248301" y="5114607"/>
            <a:ext cx="213600" cy="982200"/>
          </a:xfrm>
          <a:prstGeom prst="straightConnector1">
            <a:avLst/>
          </a:prstGeom>
          <a:noFill/>
          <a:ln cap="flat" cmpd="sng" w="12700">
            <a:solidFill>
              <a:srgbClr val="8FA7C4"/>
            </a:solidFill>
            <a:prstDash val="solid"/>
            <a:round/>
            <a:headEnd len="sm" w="sm" type="none"/>
            <a:tailEnd len="sm" w="sm" type="none"/>
          </a:ln>
        </p:spPr>
      </p:cxnSp>
      <p:cxnSp>
        <p:nvCxnSpPr>
          <p:cNvPr id="431" name="Google Shape;431;g8cfc6d1af8_0_480"/>
          <p:cNvCxnSpPr>
            <a:stCxn id="355" idx="0"/>
            <a:endCxn id="432" idx="2"/>
          </p:cNvCxnSpPr>
          <p:nvPr/>
        </p:nvCxnSpPr>
        <p:spPr>
          <a:xfrm flipH="1" rot="10800000">
            <a:off x="3312683" y="5024657"/>
            <a:ext cx="280200" cy="253500"/>
          </a:xfrm>
          <a:prstGeom prst="straightConnector1">
            <a:avLst/>
          </a:prstGeom>
          <a:noFill/>
          <a:ln cap="flat" cmpd="sng" w="12700">
            <a:solidFill>
              <a:srgbClr val="8FA7C4"/>
            </a:solidFill>
            <a:prstDash val="solid"/>
            <a:round/>
            <a:headEnd len="sm" w="sm" type="none"/>
            <a:tailEnd len="sm" w="sm" type="none"/>
          </a:ln>
        </p:spPr>
      </p:cxnSp>
      <p:sp>
        <p:nvSpPr>
          <p:cNvPr id="432" name="Google Shape;432;g8cfc6d1af8_0_480"/>
          <p:cNvSpPr/>
          <p:nvPr/>
        </p:nvSpPr>
        <p:spPr>
          <a:xfrm>
            <a:off x="3592888" y="495315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33" name="Google Shape;433;g8cfc6d1af8_0_480"/>
          <p:cNvSpPr/>
          <p:nvPr/>
        </p:nvSpPr>
        <p:spPr>
          <a:xfrm>
            <a:off x="4098046" y="556290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34" name="Google Shape;434;g8cfc6d1af8_0_480"/>
          <p:cNvCxnSpPr>
            <a:stCxn id="433" idx="1"/>
            <a:endCxn id="432" idx="4"/>
          </p:cNvCxnSpPr>
          <p:nvPr/>
        </p:nvCxnSpPr>
        <p:spPr>
          <a:xfrm rot="10800000">
            <a:off x="3664978" y="5096360"/>
            <a:ext cx="454200" cy="487500"/>
          </a:xfrm>
          <a:prstGeom prst="straightConnector1">
            <a:avLst/>
          </a:prstGeom>
          <a:noFill/>
          <a:ln cap="flat" cmpd="sng" w="12700">
            <a:solidFill>
              <a:srgbClr val="8FA7C4"/>
            </a:solidFill>
            <a:prstDash val="solid"/>
            <a:round/>
            <a:headEnd len="sm" w="sm" type="none"/>
            <a:tailEnd len="sm" w="sm" type="none"/>
          </a:ln>
        </p:spPr>
      </p:cxnSp>
      <p:cxnSp>
        <p:nvCxnSpPr>
          <p:cNvPr id="435" name="Google Shape;435;g8cfc6d1af8_0_480"/>
          <p:cNvCxnSpPr>
            <a:stCxn id="369" idx="1"/>
            <a:endCxn id="433" idx="5"/>
          </p:cNvCxnSpPr>
          <p:nvPr/>
        </p:nvCxnSpPr>
        <p:spPr>
          <a:xfrm rot="10800000">
            <a:off x="4221301" y="5684907"/>
            <a:ext cx="240600" cy="411900"/>
          </a:xfrm>
          <a:prstGeom prst="straightConnector1">
            <a:avLst/>
          </a:prstGeom>
          <a:noFill/>
          <a:ln cap="flat" cmpd="sng" w="12700">
            <a:solidFill>
              <a:srgbClr val="8FA7C4"/>
            </a:solidFill>
            <a:prstDash val="solid"/>
            <a:round/>
            <a:headEnd len="sm" w="sm" type="none"/>
            <a:tailEnd len="sm" w="sm" type="none"/>
          </a:ln>
        </p:spPr>
      </p:cxnSp>
      <p:cxnSp>
        <p:nvCxnSpPr>
          <p:cNvPr id="436" name="Google Shape;436;g8cfc6d1af8_0_480"/>
          <p:cNvCxnSpPr>
            <a:stCxn id="339" idx="6"/>
            <a:endCxn id="386" idx="2"/>
          </p:cNvCxnSpPr>
          <p:nvPr/>
        </p:nvCxnSpPr>
        <p:spPr>
          <a:xfrm flipH="1" rot="10800000">
            <a:off x="1989172" y="4253016"/>
            <a:ext cx="1328700" cy="114300"/>
          </a:xfrm>
          <a:prstGeom prst="straightConnector1">
            <a:avLst/>
          </a:prstGeom>
          <a:noFill/>
          <a:ln cap="flat" cmpd="sng" w="12700">
            <a:solidFill>
              <a:srgbClr val="8FA7C4"/>
            </a:solidFill>
            <a:prstDash val="solid"/>
            <a:round/>
            <a:headEnd len="sm" w="sm" type="none"/>
            <a:tailEnd len="sm" w="sm" type="none"/>
          </a:ln>
        </p:spPr>
      </p:cxnSp>
      <p:cxnSp>
        <p:nvCxnSpPr>
          <p:cNvPr id="437" name="Google Shape;437;g8cfc6d1af8_0_480"/>
          <p:cNvCxnSpPr>
            <a:stCxn id="337" idx="6"/>
            <a:endCxn id="343" idx="4"/>
          </p:cNvCxnSpPr>
          <p:nvPr/>
        </p:nvCxnSpPr>
        <p:spPr>
          <a:xfrm>
            <a:off x="1836772" y="4902073"/>
            <a:ext cx="577500" cy="33900"/>
          </a:xfrm>
          <a:prstGeom prst="straightConnector1">
            <a:avLst/>
          </a:prstGeom>
          <a:noFill/>
          <a:ln cap="flat" cmpd="sng" w="12700">
            <a:solidFill>
              <a:srgbClr val="8FA7C4"/>
            </a:solidFill>
            <a:prstDash val="solid"/>
            <a:round/>
            <a:headEnd len="sm" w="sm" type="none"/>
            <a:tailEnd len="sm" w="sm" type="none"/>
          </a:ln>
        </p:spPr>
      </p:cxnSp>
      <p:cxnSp>
        <p:nvCxnSpPr>
          <p:cNvPr id="438" name="Google Shape;438;g8cfc6d1af8_0_480"/>
          <p:cNvCxnSpPr>
            <a:stCxn id="352" idx="2"/>
            <a:endCxn id="359" idx="1"/>
          </p:cNvCxnSpPr>
          <p:nvPr/>
        </p:nvCxnSpPr>
        <p:spPr>
          <a:xfrm>
            <a:off x="2983861" y="5470701"/>
            <a:ext cx="74400" cy="635100"/>
          </a:xfrm>
          <a:prstGeom prst="straightConnector1">
            <a:avLst/>
          </a:prstGeom>
          <a:noFill/>
          <a:ln cap="flat" cmpd="sng" w="12700">
            <a:solidFill>
              <a:srgbClr val="8FA7C4"/>
            </a:solidFill>
            <a:prstDash val="solid"/>
            <a:round/>
            <a:headEnd len="sm" w="sm" type="none"/>
            <a:tailEnd len="sm" w="sm" type="none"/>
          </a:ln>
        </p:spPr>
      </p:cxnSp>
      <p:sp>
        <p:nvSpPr>
          <p:cNvPr id="439" name="Google Shape;439;g8cfc6d1af8_0_480"/>
          <p:cNvSpPr/>
          <p:nvPr/>
        </p:nvSpPr>
        <p:spPr>
          <a:xfrm>
            <a:off x="1796744" y="321339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40" name="Google Shape;440;g8cfc6d1af8_0_480"/>
          <p:cNvSpPr/>
          <p:nvPr/>
        </p:nvSpPr>
        <p:spPr>
          <a:xfrm>
            <a:off x="1901018" y="362715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41" name="Google Shape;441;g8cfc6d1af8_0_480"/>
          <p:cNvCxnSpPr>
            <a:stCxn id="439" idx="4"/>
            <a:endCxn id="440" idx="0"/>
          </p:cNvCxnSpPr>
          <p:nvPr/>
        </p:nvCxnSpPr>
        <p:spPr>
          <a:xfrm>
            <a:off x="1868894" y="3356491"/>
            <a:ext cx="104400" cy="270600"/>
          </a:xfrm>
          <a:prstGeom prst="straightConnector1">
            <a:avLst/>
          </a:prstGeom>
          <a:noFill/>
          <a:ln cap="flat" cmpd="sng" w="12700">
            <a:solidFill>
              <a:srgbClr val="8FA7C4"/>
            </a:solidFill>
            <a:prstDash val="solid"/>
            <a:round/>
            <a:headEnd len="sm" w="sm" type="none"/>
            <a:tailEnd len="sm" w="sm" type="none"/>
          </a:ln>
        </p:spPr>
      </p:cxnSp>
      <p:sp>
        <p:nvSpPr>
          <p:cNvPr id="442" name="Google Shape;442;g8cfc6d1af8_0_480"/>
          <p:cNvSpPr/>
          <p:nvPr/>
        </p:nvSpPr>
        <p:spPr>
          <a:xfrm>
            <a:off x="2053417" y="309239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43" name="Google Shape;443;g8cfc6d1af8_0_480"/>
          <p:cNvSpPr/>
          <p:nvPr/>
        </p:nvSpPr>
        <p:spPr>
          <a:xfrm>
            <a:off x="2550722" y="324214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44" name="Google Shape;444;g8cfc6d1af8_0_480"/>
          <p:cNvCxnSpPr>
            <a:stCxn id="442" idx="5"/>
            <a:endCxn id="443" idx="2"/>
          </p:cNvCxnSpPr>
          <p:nvPr/>
        </p:nvCxnSpPr>
        <p:spPr>
          <a:xfrm>
            <a:off x="2176585" y="321453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445" name="Google Shape;445;g8cfc6d1af8_0_480"/>
          <p:cNvCxnSpPr>
            <a:stCxn id="439" idx="6"/>
            <a:endCxn id="442" idx="3"/>
          </p:cNvCxnSpPr>
          <p:nvPr/>
        </p:nvCxnSpPr>
        <p:spPr>
          <a:xfrm flipH="1" rot="10800000">
            <a:off x="1941044" y="3214441"/>
            <a:ext cx="133500" cy="70500"/>
          </a:xfrm>
          <a:prstGeom prst="straightConnector1">
            <a:avLst/>
          </a:prstGeom>
          <a:noFill/>
          <a:ln cap="flat" cmpd="sng" w="12700">
            <a:solidFill>
              <a:srgbClr val="8FA7C4"/>
            </a:solidFill>
            <a:prstDash val="solid"/>
            <a:round/>
            <a:headEnd len="sm" w="sm" type="none"/>
            <a:tailEnd len="sm" w="sm" type="none"/>
          </a:ln>
        </p:spPr>
      </p:cxnSp>
      <p:sp>
        <p:nvSpPr>
          <p:cNvPr id="446" name="Google Shape;446;g8cfc6d1af8_0_480"/>
          <p:cNvSpPr/>
          <p:nvPr/>
        </p:nvSpPr>
        <p:spPr>
          <a:xfrm>
            <a:off x="1745699" y="348521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47" name="Google Shape;447;g8cfc6d1af8_0_480"/>
          <p:cNvSpPr/>
          <p:nvPr/>
        </p:nvSpPr>
        <p:spPr>
          <a:xfrm>
            <a:off x="1849972" y="389897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48" name="Google Shape;448;g8cfc6d1af8_0_480"/>
          <p:cNvCxnSpPr>
            <a:stCxn id="446" idx="4"/>
            <a:endCxn id="447" idx="0"/>
          </p:cNvCxnSpPr>
          <p:nvPr/>
        </p:nvCxnSpPr>
        <p:spPr>
          <a:xfrm>
            <a:off x="1817849" y="3628314"/>
            <a:ext cx="104400" cy="270600"/>
          </a:xfrm>
          <a:prstGeom prst="straightConnector1">
            <a:avLst/>
          </a:prstGeom>
          <a:noFill/>
          <a:ln cap="flat" cmpd="sng" w="12700">
            <a:solidFill>
              <a:srgbClr val="8FA7C4"/>
            </a:solidFill>
            <a:prstDash val="solid"/>
            <a:round/>
            <a:headEnd len="sm" w="sm" type="none"/>
            <a:tailEnd len="sm" w="sm" type="none"/>
          </a:ln>
        </p:spPr>
      </p:cxnSp>
      <p:sp>
        <p:nvSpPr>
          <p:cNvPr id="449" name="Google Shape;449;g8cfc6d1af8_0_480"/>
          <p:cNvSpPr/>
          <p:nvPr/>
        </p:nvSpPr>
        <p:spPr>
          <a:xfrm>
            <a:off x="2002372" y="33642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50" name="Google Shape;450;g8cfc6d1af8_0_480"/>
          <p:cNvSpPr/>
          <p:nvPr/>
        </p:nvSpPr>
        <p:spPr>
          <a:xfrm>
            <a:off x="2499677" y="351396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51" name="Google Shape;451;g8cfc6d1af8_0_480"/>
          <p:cNvCxnSpPr>
            <a:stCxn id="449" idx="5"/>
            <a:endCxn id="450" idx="2"/>
          </p:cNvCxnSpPr>
          <p:nvPr/>
        </p:nvCxnSpPr>
        <p:spPr>
          <a:xfrm>
            <a:off x="2125540" y="348636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452" name="Google Shape;452;g8cfc6d1af8_0_480"/>
          <p:cNvCxnSpPr>
            <a:stCxn id="446" idx="6"/>
            <a:endCxn id="449" idx="3"/>
          </p:cNvCxnSpPr>
          <p:nvPr/>
        </p:nvCxnSpPr>
        <p:spPr>
          <a:xfrm flipH="1" rot="10800000">
            <a:off x="1889999" y="3486264"/>
            <a:ext cx="133500" cy="70500"/>
          </a:xfrm>
          <a:prstGeom prst="straightConnector1">
            <a:avLst/>
          </a:prstGeom>
          <a:noFill/>
          <a:ln cap="flat" cmpd="sng" w="12700">
            <a:solidFill>
              <a:srgbClr val="8FA7C4"/>
            </a:solidFill>
            <a:prstDash val="solid"/>
            <a:round/>
            <a:headEnd len="sm" w="sm" type="none"/>
            <a:tailEnd len="sm" w="sm" type="none"/>
          </a:ln>
        </p:spPr>
      </p:cxnSp>
      <p:sp>
        <p:nvSpPr>
          <p:cNvPr id="453" name="Google Shape;453;g8cfc6d1af8_0_480"/>
          <p:cNvSpPr/>
          <p:nvPr/>
        </p:nvSpPr>
        <p:spPr>
          <a:xfrm>
            <a:off x="2499677" y="386133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54" name="Google Shape;454;g8cfc6d1af8_0_480"/>
          <p:cNvSpPr/>
          <p:nvPr/>
        </p:nvSpPr>
        <p:spPr>
          <a:xfrm>
            <a:off x="2603949" y="42750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55" name="Google Shape;455;g8cfc6d1af8_0_480"/>
          <p:cNvCxnSpPr>
            <a:stCxn id="453" idx="4"/>
            <a:endCxn id="454" idx="0"/>
          </p:cNvCxnSpPr>
          <p:nvPr/>
        </p:nvCxnSpPr>
        <p:spPr>
          <a:xfrm>
            <a:off x="2571827" y="4004437"/>
            <a:ext cx="104400" cy="270600"/>
          </a:xfrm>
          <a:prstGeom prst="straightConnector1">
            <a:avLst/>
          </a:prstGeom>
          <a:noFill/>
          <a:ln cap="flat" cmpd="sng" w="12700">
            <a:solidFill>
              <a:srgbClr val="8FA7C4"/>
            </a:solidFill>
            <a:prstDash val="solid"/>
            <a:round/>
            <a:headEnd len="sm" w="sm" type="none"/>
            <a:tailEnd len="sm" w="sm" type="none"/>
          </a:ln>
        </p:spPr>
      </p:cxnSp>
      <p:sp>
        <p:nvSpPr>
          <p:cNvPr id="456" name="Google Shape;456;g8cfc6d1af8_0_480"/>
          <p:cNvSpPr/>
          <p:nvPr/>
        </p:nvSpPr>
        <p:spPr>
          <a:xfrm>
            <a:off x="2756349" y="374034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57" name="Google Shape;457;g8cfc6d1af8_0_480"/>
          <p:cNvSpPr/>
          <p:nvPr/>
        </p:nvSpPr>
        <p:spPr>
          <a:xfrm>
            <a:off x="3253653" y="389009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58" name="Google Shape;458;g8cfc6d1af8_0_480"/>
          <p:cNvCxnSpPr>
            <a:stCxn id="456" idx="5"/>
            <a:endCxn id="457" idx="2"/>
          </p:cNvCxnSpPr>
          <p:nvPr/>
        </p:nvCxnSpPr>
        <p:spPr>
          <a:xfrm>
            <a:off x="2879517" y="3862485"/>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459" name="Google Shape;459;g8cfc6d1af8_0_480"/>
          <p:cNvCxnSpPr>
            <a:stCxn id="453" idx="6"/>
            <a:endCxn id="456" idx="3"/>
          </p:cNvCxnSpPr>
          <p:nvPr/>
        </p:nvCxnSpPr>
        <p:spPr>
          <a:xfrm flipH="1" rot="10800000">
            <a:off x="2643977" y="3862387"/>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460" name="Google Shape;460;g8cfc6d1af8_0_480"/>
          <p:cNvCxnSpPr>
            <a:stCxn id="440" idx="5"/>
            <a:endCxn id="453" idx="2"/>
          </p:cNvCxnSpPr>
          <p:nvPr/>
        </p:nvCxnSpPr>
        <p:spPr>
          <a:xfrm>
            <a:off x="2024185" y="3749298"/>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461" name="Google Shape;461;g8cfc6d1af8_0_480"/>
          <p:cNvCxnSpPr>
            <a:stCxn id="443" idx="5"/>
            <a:endCxn id="456" idx="0"/>
          </p:cNvCxnSpPr>
          <p:nvPr/>
        </p:nvCxnSpPr>
        <p:spPr>
          <a:xfrm>
            <a:off x="2673889" y="3364287"/>
            <a:ext cx="154500" cy="376200"/>
          </a:xfrm>
          <a:prstGeom prst="straightConnector1">
            <a:avLst/>
          </a:prstGeom>
          <a:noFill/>
          <a:ln cap="flat" cmpd="sng" w="12700">
            <a:solidFill>
              <a:srgbClr val="8FA7C4"/>
            </a:solidFill>
            <a:prstDash val="solid"/>
            <a:round/>
            <a:headEnd len="sm" w="sm" type="none"/>
            <a:tailEnd len="sm" w="sm" type="none"/>
          </a:ln>
        </p:spPr>
      </p:cxnSp>
      <p:sp>
        <p:nvSpPr>
          <p:cNvPr id="462" name="Google Shape;462;g8cfc6d1af8_0_480"/>
          <p:cNvSpPr/>
          <p:nvPr/>
        </p:nvSpPr>
        <p:spPr>
          <a:xfrm>
            <a:off x="3141361" y="446760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63" name="Google Shape;463;g8cfc6d1af8_0_480"/>
          <p:cNvSpPr/>
          <p:nvPr/>
        </p:nvSpPr>
        <p:spPr>
          <a:xfrm>
            <a:off x="3245633" y="488136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64" name="Google Shape;464;g8cfc6d1af8_0_480"/>
          <p:cNvCxnSpPr>
            <a:stCxn id="462" idx="4"/>
            <a:endCxn id="463" idx="0"/>
          </p:cNvCxnSpPr>
          <p:nvPr/>
        </p:nvCxnSpPr>
        <p:spPr>
          <a:xfrm>
            <a:off x="3213511" y="4610705"/>
            <a:ext cx="104400" cy="270600"/>
          </a:xfrm>
          <a:prstGeom prst="straightConnector1">
            <a:avLst/>
          </a:prstGeom>
          <a:noFill/>
          <a:ln cap="flat" cmpd="sng" w="12700">
            <a:solidFill>
              <a:srgbClr val="8FA7C4"/>
            </a:solidFill>
            <a:prstDash val="solid"/>
            <a:round/>
            <a:headEnd len="sm" w="sm" type="none"/>
            <a:tailEnd len="sm" w="sm" type="none"/>
          </a:ln>
        </p:spPr>
      </p:cxnSp>
      <p:sp>
        <p:nvSpPr>
          <p:cNvPr id="465" name="Google Shape;465;g8cfc6d1af8_0_480"/>
          <p:cNvSpPr/>
          <p:nvPr/>
        </p:nvSpPr>
        <p:spPr>
          <a:xfrm>
            <a:off x="3398033" y="434661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66" name="Google Shape;466;g8cfc6d1af8_0_480"/>
          <p:cNvSpPr/>
          <p:nvPr/>
        </p:nvSpPr>
        <p:spPr>
          <a:xfrm>
            <a:off x="3895338" y="44963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67" name="Google Shape;467;g8cfc6d1af8_0_480"/>
          <p:cNvCxnSpPr>
            <a:stCxn id="465" idx="5"/>
            <a:endCxn id="466" idx="2"/>
          </p:cNvCxnSpPr>
          <p:nvPr/>
        </p:nvCxnSpPr>
        <p:spPr>
          <a:xfrm>
            <a:off x="3521201" y="446875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468" name="Google Shape;468;g8cfc6d1af8_0_480"/>
          <p:cNvCxnSpPr>
            <a:stCxn id="462" idx="6"/>
            <a:endCxn id="465" idx="3"/>
          </p:cNvCxnSpPr>
          <p:nvPr/>
        </p:nvCxnSpPr>
        <p:spPr>
          <a:xfrm flipH="1" rot="10800000">
            <a:off x="3285661" y="4468655"/>
            <a:ext cx="133500" cy="70500"/>
          </a:xfrm>
          <a:prstGeom prst="straightConnector1">
            <a:avLst/>
          </a:prstGeom>
          <a:noFill/>
          <a:ln cap="flat" cmpd="sng" w="12700">
            <a:solidFill>
              <a:srgbClr val="8FA7C4"/>
            </a:solidFill>
            <a:prstDash val="solid"/>
            <a:round/>
            <a:headEnd len="sm" w="sm" type="none"/>
            <a:tailEnd len="sm" w="sm" type="none"/>
          </a:ln>
        </p:spPr>
      </p:cxnSp>
      <p:sp>
        <p:nvSpPr>
          <p:cNvPr id="469" name="Google Shape;469;g8cfc6d1af8_0_480"/>
          <p:cNvSpPr/>
          <p:nvPr/>
        </p:nvSpPr>
        <p:spPr>
          <a:xfrm>
            <a:off x="3194588" y="515319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70" name="Google Shape;470;g8cfc6d1af8_0_480"/>
          <p:cNvCxnSpPr>
            <a:stCxn id="463" idx="3"/>
            <a:endCxn id="469" idx="0"/>
          </p:cNvCxnSpPr>
          <p:nvPr/>
        </p:nvCxnSpPr>
        <p:spPr>
          <a:xfrm>
            <a:off x="3266766" y="5003513"/>
            <a:ext cx="0" cy="149700"/>
          </a:xfrm>
          <a:prstGeom prst="straightConnector1">
            <a:avLst/>
          </a:prstGeom>
          <a:noFill/>
          <a:ln cap="flat" cmpd="sng" w="12700">
            <a:solidFill>
              <a:srgbClr val="8FA7C4"/>
            </a:solidFill>
            <a:prstDash val="solid"/>
            <a:round/>
            <a:headEnd len="sm" w="sm" type="none"/>
            <a:tailEnd len="sm" w="sm" type="none"/>
          </a:ln>
        </p:spPr>
      </p:cxnSp>
      <p:sp>
        <p:nvSpPr>
          <p:cNvPr id="471" name="Google Shape;471;g8cfc6d1af8_0_480"/>
          <p:cNvSpPr/>
          <p:nvPr/>
        </p:nvSpPr>
        <p:spPr>
          <a:xfrm>
            <a:off x="3346988" y="461843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72" name="Google Shape;472;g8cfc6d1af8_0_480"/>
          <p:cNvSpPr/>
          <p:nvPr/>
        </p:nvSpPr>
        <p:spPr>
          <a:xfrm>
            <a:off x="3844293" y="476818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73" name="Google Shape;473;g8cfc6d1af8_0_480"/>
          <p:cNvCxnSpPr>
            <a:stCxn id="471" idx="5"/>
            <a:endCxn id="472" idx="2"/>
          </p:cNvCxnSpPr>
          <p:nvPr/>
        </p:nvCxnSpPr>
        <p:spPr>
          <a:xfrm>
            <a:off x="3470155" y="474057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474" name="Google Shape;474;g8cfc6d1af8_0_480"/>
          <p:cNvCxnSpPr>
            <a:stCxn id="475" idx="1"/>
            <a:endCxn id="471" idx="3"/>
          </p:cNvCxnSpPr>
          <p:nvPr/>
        </p:nvCxnSpPr>
        <p:spPr>
          <a:xfrm rot="10800000">
            <a:off x="3368025" y="4740507"/>
            <a:ext cx="497400" cy="396000"/>
          </a:xfrm>
          <a:prstGeom prst="straightConnector1">
            <a:avLst/>
          </a:prstGeom>
          <a:noFill/>
          <a:ln cap="flat" cmpd="sng" w="12700">
            <a:solidFill>
              <a:srgbClr val="8FA7C4"/>
            </a:solidFill>
            <a:prstDash val="solid"/>
            <a:round/>
            <a:headEnd len="sm" w="sm" type="none"/>
            <a:tailEnd len="sm" w="sm" type="none"/>
          </a:ln>
        </p:spPr>
      </p:cxnSp>
      <p:sp>
        <p:nvSpPr>
          <p:cNvPr id="475" name="Google Shape;475;g8cfc6d1af8_0_480"/>
          <p:cNvSpPr/>
          <p:nvPr/>
        </p:nvSpPr>
        <p:spPr>
          <a:xfrm>
            <a:off x="3844293" y="511555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76" name="Google Shape;476;g8cfc6d1af8_0_480"/>
          <p:cNvSpPr/>
          <p:nvPr/>
        </p:nvSpPr>
        <p:spPr>
          <a:xfrm>
            <a:off x="3948566" y="552931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77" name="Google Shape;477;g8cfc6d1af8_0_480"/>
          <p:cNvCxnSpPr>
            <a:stCxn id="475" idx="4"/>
            <a:endCxn id="476" idx="0"/>
          </p:cNvCxnSpPr>
          <p:nvPr/>
        </p:nvCxnSpPr>
        <p:spPr>
          <a:xfrm>
            <a:off x="3916443" y="5258651"/>
            <a:ext cx="104400" cy="270600"/>
          </a:xfrm>
          <a:prstGeom prst="straightConnector1">
            <a:avLst/>
          </a:prstGeom>
          <a:noFill/>
          <a:ln cap="flat" cmpd="sng" w="12700">
            <a:solidFill>
              <a:srgbClr val="8FA7C4"/>
            </a:solidFill>
            <a:prstDash val="solid"/>
            <a:round/>
            <a:headEnd len="sm" w="sm" type="none"/>
            <a:tailEnd len="sm" w="sm" type="none"/>
          </a:ln>
        </p:spPr>
      </p:cxnSp>
      <p:sp>
        <p:nvSpPr>
          <p:cNvPr id="478" name="Google Shape;478;g8cfc6d1af8_0_480"/>
          <p:cNvSpPr/>
          <p:nvPr/>
        </p:nvSpPr>
        <p:spPr>
          <a:xfrm>
            <a:off x="4100964" y="499455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79" name="Google Shape;479;g8cfc6d1af8_0_480"/>
          <p:cNvSpPr/>
          <p:nvPr/>
        </p:nvSpPr>
        <p:spPr>
          <a:xfrm>
            <a:off x="4598269" y="514430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80" name="Google Shape;480;g8cfc6d1af8_0_480"/>
          <p:cNvCxnSpPr>
            <a:stCxn id="478" idx="5"/>
            <a:endCxn id="479" idx="2"/>
          </p:cNvCxnSpPr>
          <p:nvPr/>
        </p:nvCxnSpPr>
        <p:spPr>
          <a:xfrm>
            <a:off x="4224132" y="5116699"/>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481" name="Google Shape;481;g8cfc6d1af8_0_480"/>
          <p:cNvCxnSpPr>
            <a:stCxn id="475" idx="6"/>
            <a:endCxn id="478" idx="3"/>
          </p:cNvCxnSpPr>
          <p:nvPr/>
        </p:nvCxnSpPr>
        <p:spPr>
          <a:xfrm flipH="1" rot="10800000">
            <a:off x="3988593" y="5116601"/>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482" name="Google Shape;482;g8cfc6d1af8_0_480"/>
          <p:cNvCxnSpPr>
            <a:stCxn id="463" idx="5"/>
            <a:endCxn id="475" idx="2"/>
          </p:cNvCxnSpPr>
          <p:nvPr/>
        </p:nvCxnSpPr>
        <p:spPr>
          <a:xfrm>
            <a:off x="3368801" y="5003513"/>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483" name="Google Shape;483;g8cfc6d1af8_0_480"/>
          <p:cNvCxnSpPr>
            <a:stCxn id="466" idx="5"/>
            <a:endCxn id="478" idx="0"/>
          </p:cNvCxnSpPr>
          <p:nvPr/>
        </p:nvCxnSpPr>
        <p:spPr>
          <a:xfrm>
            <a:off x="4018505" y="4618503"/>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484" name="Google Shape;484;g8cfc6d1af8_0_480"/>
          <p:cNvCxnSpPr>
            <a:stCxn id="465" idx="4"/>
            <a:endCxn id="471" idx="7"/>
          </p:cNvCxnSpPr>
          <p:nvPr/>
        </p:nvCxnSpPr>
        <p:spPr>
          <a:xfrm>
            <a:off x="3470183" y="4489710"/>
            <a:ext cx="0" cy="149700"/>
          </a:xfrm>
          <a:prstGeom prst="straightConnector1">
            <a:avLst/>
          </a:prstGeom>
          <a:noFill/>
          <a:ln cap="flat" cmpd="sng" w="12700">
            <a:solidFill>
              <a:srgbClr val="8FA7C4"/>
            </a:solidFill>
            <a:prstDash val="solid"/>
            <a:round/>
            <a:headEnd len="sm" w="sm" type="none"/>
            <a:tailEnd len="sm" w="sm" type="none"/>
          </a:ln>
        </p:spPr>
      </p:cxnSp>
      <p:cxnSp>
        <p:nvCxnSpPr>
          <p:cNvPr id="485" name="Google Shape;485;g8cfc6d1af8_0_480"/>
          <p:cNvCxnSpPr>
            <a:stCxn id="462" idx="1"/>
            <a:endCxn id="454" idx="5"/>
          </p:cNvCxnSpPr>
          <p:nvPr/>
        </p:nvCxnSpPr>
        <p:spPr>
          <a:xfrm rot="10800000">
            <a:off x="2727193" y="4397362"/>
            <a:ext cx="435300" cy="91200"/>
          </a:xfrm>
          <a:prstGeom prst="straightConnector1">
            <a:avLst/>
          </a:prstGeom>
          <a:noFill/>
          <a:ln cap="flat" cmpd="sng" w="12700">
            <a:solidFill>
              <a:srgbClr val="8FA7C4"/>
            </a:solidFill>
            <a:prstDash val="solid"/>
            <a:round/>
            <a:headEnd len="sm" w="sm" type="none"/>
            <a:tailEnd len="sm" w="sm" type="none"/>
          </a:ln>
        </p:spPr>
      </p:cxnSp>
      <p:sp>
        <p:nvSpPr>
          <p:cNvPr id="486" name="Google Shape;486;g8cfc6d1af8_0_480"/>
          <p:cNvSpPr/>
          <p:nvPr/>
        </p:nvSpPr>
        <p:spPr>
          <a:xfrm>
            <a:off x="2975098" y="413972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87" name="Google Shape;487;g8cfc6d1af8_0_480"/>
          <p:cNvCxnSpPr>
            <a:stCxn id="486" idx="6"/>
            <a:endCxn id="457" idx="3"/>
          </p:cNvCxnSpPr>
          <p:nvPr/>
        </p:nvCxnSpPr>
        <p:spPr>
          <a:xfrm flipH="1" rot="10800000">
            <a:off x="3119398" y="4012379"/>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488" name="Google Shape;488;g8cfc6d1af8_0_480"/>
          <p:cNvCxnSpPr>
            <a:stCxn id="465" idx="1"/>
            <a:endCxn id="486" idx="6"/>
          </p:cNvCxnSpPr>
          <p:nvPr/>
        </p:nvCxnSpPr>
        <p:spPr>
          <a:xfrm rot="10800000">
            <a:off x="3119465" y="4211267"/>
            <a:ext cx="299700" cy="156300"/>
          </a:xfrm>
          <a:prstGeom prst="straightConnector1">
            <a:avLst/>
          </a:prstGeom>
          <a:noFill/>
          <a:ln cap="flat" cmpd="sng" w="12700">
            <a:solidFill>
              <a:srgbClr val="8FA7C4"/>
            </a:solidFill>
            <a:prstDash val="solid"/>
            <a:round/>
            <a:headEnd len="sm" w="sm" type="none"/>
            <a:tailEnd len="sm" w="sm" type="none"/>
          </a:ln>
        </p:spPr>
      </p:cxnSp>
      <p:sp>
        <p:nvSpPr>
          <p:cNvPr id="489" name="Google Shape;489;g8cfc6d1af8_0_480"/>
          <p:cNvSpPr/>
          <p:nvPr/>
        </p:nvSpPr>
        <p:spPr>
          <a:xfrm>
            <a:off x="3526539" y="297812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90" name="Google Shape;490;g8cfc6d1af8_0_480"/>
          <p:cNvSpPr/>
          <p:nvPr/>
        </p:nvSpPr>
        <p:spPr>
          <a:xfrm>
            <a:off x="3630813" y="339189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91" name="Google Shape;491;g8cfc6d1af8_0_480"/>
          <p:cNvCxnSpPr>
            <a:stCxn id="489" idx="4"/>
            <a:endCxn id="490" idx="0"/>
          </p:cNvCxnSpPr>
          <p:nvPr/>
        </p:nvCxnSpPr>
        <p:spPr>
          <a:xfrm>
            <a:off x="3598689" y="3121229"/>
            <a:ext cx="104400" cy="270600"/>
          </a:xfrm>
          <a:prstGeom prst="straightConnector1">
            <a:avLst/>
          </a:prstGeom>
          <a:noFill/>
          <a:ln cap="flat" cmpd="sng" w="12700">
            <a:solidFill>
              <a:srgbClr val="8FA7C4"/>
            </a:solidFill>
            <a:prstDash val="solid"/>
            <a:round/>
            <a:headEnd len="sm" w="sm" type="none"/>
            <a:tailEnd len="sm" w="sm" type="none"/>
          </a:ln>
        </p:spPr>
      </p:cxnSp>
      <p:sp>
        <p:nvSpPr>
          <p:cNvPr id="492" name="Google Shape;492;g8cfc6d1af8_0_480"/>
          <p:cNvSpPr/>
          <p:nvPr/>
        </p:nvSpPr>
        <p:spPr>
          <a:xfrm>
            <a:off x="3783213" y="285713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93" name="Google Shape;493;g8cfc6d1af8_0_480"/>
          <p:cNvSpPr/>
          <p:nvPr/>
        </p:nvSpPr>
        <p:spPr>
          <a:xfrm>
            <a:off x="4280518" y="300688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94" name="Google Shape;494;g8cfc6d1af8_0_480"/>
          <p:cNvCxnSpPr>
            <a:stCxn id="492" idx="5"/>
            <a:endCxn id="493" idx="2"/>
          </p:cNvCxnSpPr>
          <p:nvPr/>
        </p:nvCxnSpPr>
        <p:spPr>
          <a:xfrm>
            <a:off x="3906380" y="297927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495" name="Google Shape;495;g8cfc6d1af8_0_480"/>
          <p:cNvCxnSpPr>
            <a:stCxn id="489" idx="6"/>
            <a:endCxn id="492" idx="3"/>
          </p:cNvCxnSpPr>
          <p:nvPr/>
        </p:nvCxnSpPr>
        <p:spPr>
          <a:xfrm flipH="1" rot="10800000">
            <a:off x="3670839" y="2979179"/>
            <a:ext cx="133500" cy="70500"/>
          </a:xfrm>
          <a:prstGeom prst="straightConnector1">
            <a:avLst/>
          </a:prstGeom>
          <a:noFill/>
          <a:ln cap="flat" cmpd="sng" w="12700">
            <a:solidFill>
              <a:srgbClr val="8FA7C4"/>
            </a:solidFill>
            <a:prstDash val="solid"/>
            <a:round/>
            <a:headEnd len="sm" w="sm" type="none"/>
            <a:tailEnd len="sm" w="sm" type="none"/>
          </a:ln>
        </p:spPr>
      </p:cxnSp>
      <p:sp>
        <p:nvSpPr>
          <p:cNvPr id="496" name="Google Shape;496;g8cfc6d1af8_0_480"/>
          <p:cNvSpPr/>
          <p:nvPr/>
        </p:nvSpPr>
        <p:spPr>
          <a:xfrm>
            <a:off x="3475493" y="324995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497" name="Google Shape;497;g8cfc6d1af8_0_480"/>
          <p:cNvSpPr/>
          <p:nvPr/>
        </p:nvSpPr>
        <p:spPr>
          <a:xfrm>
            <a:off x="3579768" y="366371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498" name="Google Shape;498;g8cfc6d1af8_0_480"/>
          <p:cNvCxnSpPr>
            <a:stCxn id="496" idx="4"/>
            <a:endCxn id="497" idx="0"/>
          </p:cNvCxnSpPr>
          <p:nvPr/>
        </p:nvCxnSpPr>
        <p:spPr>
          <a:xfrm>
            <a:off x="3547643" y="3393051"/>
            <a:ext cx="104400" cy="270600"/>
          </a:xfrm>
          <a:prstGeom prst="straightConnector1">
            <a:avLst/>
          </a:prstGeom>
          <a:noFill/>
          <a:ln cap="flat" cmpd="sng" w="12700">
            <a:solidFill>
              <a:srgbClr val="8FA7C4"/>
            </a:solidFill>
            <a:prstDash val="solid"/>
            <a:round/>
            <a:headEnd len="sm" w="sm" type="none"/>
            <a:tailEnd len="sm" w="sm" type="none"/>
          </a:ln>
        </p:spPr>
      </p:cxnSp>
      <p:sp>
        <p:nvSpPr>
          <p:cNvPr id="499" name="Google Shape;499;g8cfc6d1af8_0_480"/>
          <p:cNvSpPr/>
          <p:nvPr/>
        </p:nvSpPr>
        <p:spPr>
          <a:xfrm>
            <a:off x="3732166" y="312895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00" name="Google Shape;500;g8cfc6d1af8_0_480"/>
          <p:cNvSpPr/>
          <p:nvPr/>
        </p:nvSpPr>
        <p:spPr>
          <a:xfrm>
            <a:off x="4229472" y="327870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01" name="Google Shape;501;g8cfc6d1af8_0_480"/>
          <p:cNvCxnSpPr>
            <a:stCxn id="499" idx="5"/>
            <a:endCxn id="500" idx="2"/>
          </p:cNvCxnSpPr>
          <p:nvPr/>
        </p:nvCxnSpPr>
        <p:spPr>
          <a:xfrm>
            <a:off x="3855333" y="325110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502" name="Google Shape;502;g8cfc6d1af8_0_480"/>
          <p:cNvCxnSpPr>
            <a:stCxn id="496" idx="6"/>
            <a:endCxn id="499" idx="3"/>
          </p:cNvCxnSpPr>
          <p:nvPr/>
        </p:nvCxnSpPr>
        <p:spPr>
          <a:xfrm flipH="1" rot="10800000">
            <a:off x="3619793" y="3251001"/>
            <a:ext cx="133500" cy="70500"/>
          </a:xfrm>
          <a:prstGeom prst="straightConnector1">
            <a:avLst/>
          </a:prstGeom>
          <a:noFill/>
          <a:ln cap="flat" cmpd="sng" w="12700">
            <a:solidFill>
              <a:srgbClr val="8FA7C4"/>
            </a:solidFill>
            <a:prstDash val="solid"/>
            <a:round/>
            <a:headEnd len="sm" w="sm" type="none"/>
            <a:tailEnd len="sm" w="sm" type="none"/>
          </a:ln>
        </p:spPr>
      </p:cxnSp>
      <p:sp>
        <p:nvSpPr>
          <p:cNvPr id="503" name="Google Shape;503;g8cfc6d1af8_0_480"/>
          <p:cNvSpPr/>
          <p:nvPr/>
        </p:nvSpPr>
        <p:spPr>
          <a:xfrm>
            <a:off x="4229472" y="362607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04" name="Google Shape;504;g8cfc6d1af8_0_480"/>
          <p:cNvSpPr/>
          <p:nvPr/>
        </p:nvSpPr>
        <p:spPr>
          <a:xfrm>
            <a:off x="4333744" y="403983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05" name="Google Shape;505;g8cfc6d1af8_0_480"/>
          <p:cNvCxnSpPr>
            <a:stCxn id="503" idx="4"/>
            <a:endCxn id="504" idx="0"/>
          </p:cNvCxnSpPr>
          <p:nvPr/>
        </p:nvCxnSpPr>
        <p:spPr>
          <a:xfrm>
            <a:off x="4301622" y="3769174"/>
            <a:ext cx="104400" cy="270600"/>
          </a:xfrm>
          <a:prstGeom prst="straightConnector1">
            <a:avLst/>
          </a:prstGeom>
          <a:noFill/>
          <a:ln cap="flat" cmpd="sng" w="12700">
            <a:solidFill>
              <a:srgbClr val="8FA7C4"/>
            </a:solidFill>
            <a:prstDash val="solid"/>
            <a:round/>
            <a:headEnd len="sm" w="sm" type="none"/>
            <a:tailEnd len="sm" w="sm" type="none"/>
          </a:ln>
        </p:spPr>
      </p:cxnSp>
      <p:sp>
        <p:nvSpPr>
          <p:cNvPr id="506" name="Google Shape;506;g8cfc6d1af8_0_480"/>
          <p:cNvSpPr/>
          <p:nvPr/>
        </p:nvSpPr>
        <p:spPr>
          <a:xfrm>
            <a:off x="4486144" y="350507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07" name="Google Shape;507;g8cfc6d1af8_0_480"/>
          <p:cNvSpPr/>
          <p:nvPr/>
        </p:nvSpPr>
        <p:spPr>
          <a:xfrm>
            <a:off x="4983449" y="365482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08" name="Google Shape;508;g8cfc6d1af8_0_480"/>
          <p:cNvCxnSpPr>
            <a:stCxn id="506" idx="5"/>
            <a:endCxn id="507" idx="2"/>
          </p:cNvCxnSpPr>
          <p:nvPr/>
        </p:nvCxnSpPr>
        <p:spPr>
          <a:xfrm>
            <a:off x="4609312" y="362722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509" name="Google Shape;509;g8cfc6d1af8_0_480"/>
          <p:cNvCxnSpPr>
            <a:stCxn id="503" idx="6"/>
            <a:endCxn id="506" idx="3"/>
          </p:cNvCxnSpPr>
          <p:nvPr/>
        </p:nvCxnSpPr>
        <p:spPr>
          <a:xfrm flipH="1" rot="10800000">
            <a:off x="4373772" y="3627124"/>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510" name="Google Shape;510;g8cfc6d1af8_0_480"/>
          <p:cNvCxnSpPr>
            <a:stCxn id="490" idx="5"/>
            <a:endCxn id="503" idx="2"/>
          </p:cNvCxnSpPr>
          <p:nvPr/>
        </p:nvCxnSpPr>
        <p:spPr>
          <a:xfrm>
            <a:off x="3753981" y="3514034"/>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511" name="Google Shape;511;g8cfc6d1af8_0_480"/>
          <p:cNvCxnSpPr>
            <a:stCxn id="493" idx="5"/>
            <a:endCxn id="506" idx="0"/>
          </p:cNvCxnSpPr>
          <p:nvPr/>
        </p:nvCxnSpPr>
        <p:spPr>
          <a:xfrm>
            <a:off x="4403685" y="3129025"/>
            <a:ext cx="154500" cy="376200"/>
          </a:xfrm>
          <a:prstGeom prst="straightConnector1">
            <a:avLst/>
          </a:prstGeom>
          <a:noFill/>
          <a:ln cap="flat" cmpd="sng" w="12700">
            <a:solidFill>
              <a:srgbClr val="8FA7C4"/>
            </a:solidFill>
            <a:prstDash val="solid"/>
            <a:round/>
            <a:headEnd len="sm" w="sm" type="none"/>
            <a:tailEnd len="sm" w="sm" type="none"/>
          </a:ln>
        </p:spPr>
      </p:cxnSp>
      <p:sp>
        <p:nvSpPr>
          <p:cNvPr id="512" name="Google Shape;512;g8cfc6d1af8_0_480"/>
          <p:cNvSpPr/>
          <p:nvPr/>
        </p:nvSpPr>
        <p:spPr>
          <a:xfrm>
            <a:off x="4871156" y="423234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13" name="Google Shape;513;g8cfc6d1af8_0_480"/>
          <p:cNvSpPr/>
          <p:nvPr/>
        </p:nvSpPr>
        <p:spPr>
          <a:xfrm>
            <a:off x="4975429" y="464610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14" name="Google Shape;514;g8cfc6d1af8_0_480"/>
          <p:cNvCxnSpPr>
            <a:stCxn id="512" idx="4"/>
            <a:endCxn id="513" idx="0"/>
          </p:cNvCxnSpPr>
          <p:nvPr/>
        </p:nvCxnSpPr>
        <p:spPr>
          <a:xfrm>
            <a:off x="4943306" y="4375443"/>
            <a:ext cx="104400" cy="270600"/>
          </a:xfrm>
          <a:prstGeom prst="straightConnector1">
            <a:avLst/>
          </a:prstGeom>
          <a:noFill/>
          <a:ln cap="flat" cmpd="sng" w="12700">
            <a:solidFill>
              <a:srgbClr val="8FA7C4"/>
            </a:solidFill>
            <a:prstDash val="solid"/>
            <a:round/>
            <a:headEnd len="sm" w="sm" type="none"/>
            <a:tailEnd len="sm" w="sm" type="none"/>
          </a:ln>
        </p:spPr>
      </p:cxnSp>
      <p:sp>
        <p:nvSpPr>
          <p:cNvPr id="515" name="Google Shape;515;g8cfc6d1af8_0_480"/>
          <p:cNvSpPr/>
          <p:nvPr/>
        </p:nvSpPr>
        <p:spPr>
          <a:xfrm>
            <a:off x="5127828" y="411134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16" name="Google Shape;516;g8cfc6d1af8_0_480"/>
          <p:cNvSpPr/>
          <p:nvPr/>
        </p:nvSpPr>
        <p:spPr>
          <a:xfrm>
            <a:off x="5625133" y="426109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17" name="Google Shape;517;g8cfc6d1af8_0_480"/>
          <p:cNvCxnSpPr>
            <a:stCxn id="515" idx="5"/>
            <a:endCxn id="516" idx="2"/>
          </p:cNvCxnSpPr>
          <p:nvPr/>
        </p:nvCxnSpPr>
        <p:spPr>
          <a:xfrm>
            <a:off x="5250996" y="423349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518" name="Google Shape;518;g8cfc6d1af8_0_480"/>
          <p:cNvCxnSpPr>
            <a:stCxn id="512" idx="6"/>
            <a:endCxn id="515" idx="3"/>
          </p:cNvCxnSpPr>
          <p:nvPr/>
        </p:nvCxnSpPr>
        <p:spPr>
          <a:xfrm flipH="1" rot="10800000">
            <a:off x="5015456" y="4233393"/>
            <a:ext cx="133500" cy="70500"/>
          </a:xfrm>
          <a:prstGeom prst="straightConnector1">
            <a:avLst/>
          </a:prstGeom>
          <a:noFill/>
          <a:ln cap="flat" cmpd="sng" w="12700">
            <a:solidFill>
              <a:srgbClr val="8FA7C4"/>
            </a:solidFill>
            <a:prstDash val="solid"/>
            <a:round/>
            <a:headEnd len="sm" w="sm" type="none"/>
            <a:tailEnd len="sm" w="sm" type="none"/>
          </a:ln>
        </p:spPr>
      </p:cxnSp>
      <p:sp>
        <p:nvSpPr>
          <p:cNvPr id="519" name="Google Shape;519;g8cfc6d1af8_0_480"/>
          <p:cNvSpPr/>
          <p:nvPr/>
        </p:nvSpPr>
        <p:spPr>
          <a:xfrm>
            <a:off x="4924383" y="491792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20" name="Google Shape;520;g8cfc6d1af8_0_480"/>
          <p:cNvCxnSpPr>
            <a:stCxn id="513" idx="3"/>
            <a:endCxn id="519" idx="0"/>
          </p:cNvCxnSpPr>
          <p:nvPr/>
        </p:nvCxnSpPr>
        <p:spPr>
          <a:xfrm>
            <a:off x="4996561" y="4768249"/>
            <a:ext cx="0" cy="149700"/>
          </a:xfrm>
          <a:prstGeom prst="straightConnector1">
            <a:avLst/>
          </a:prstGeom>
          <a:noFill/>
          <a:ln cap="flat" cmpd="sng" w="12700">
            <a:solidFill>
              <a:srgbClr val="8FA7C4"/>
            </a:solidFill>
            <a:prstDash val="solid"/>
            <a:round/>
            <a:headEnd len="sm" w="sm" type="none"/>
            <a:tailEnd len="sm" w="sm" type="none"/>
          </a:ln>
        </p:spPr>
      </p:cxnSp>
      <p:sp>
        <p:nvSpPr>
          <p:cNvPr id="521" name="Google Shape;521;g8cfc6d1af8_0_480"/>
          <p:cNvSpPr/>
          <p:nvPr/>
        </p:nvSpPr>
        <p:spPr>
          <a:xfrm>
            <a:off x="5076782" y="438317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22" name="Google Shape;522;g8cfc6d1af8_0_480"/>
          <p:cNvSpPr/>
          <p:nvPr/>
        </p:nvSpPr>
        <p:spPr>
          <a:xfrm>
            <a:off x="5574087" y="45329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23" name="Google Shape;523;g8cfc6d1af8_0_480"/>
          <p:cNvCxnSpPr>
            <a:stCxn id="521" idx="5"/>
            <a:endCxn id="522" idx="2"/>
          </p:cNvCxnSpPr>
          <p:nvPr/>
        </p:nvCxnSpPr>
        <p:spPr>
          <a:xfrm>
            <a:off x="5199949" y="450531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524" name="Google Shape;524;g8cfc6d1af8_0_480"/>
          <p:cNvCxnSpPr>
            <a:stCxn id="525" idx="1"/>
            <a:endCxn id="521" idx="3"/>
          </p:cNvCxnSpPr>
          <p:nvPr/>
        </p:nvCxnSpPr>
        <p:spPr>
          <a:xfrm rot="10800000">
            <a:off x="5097819" y="4505246"/>
            <a:ext cx="497400" cy="396000"/>
          </a:xfrm>
          <a:prstGeom prst="straightConnector1">
            <a:avLst/>
          </a:prstGeom>
          <a:noFill/>
          <a:ln cap="flat" cmpd="sng" w="12700">
            <a:solidFill>
              <a:srgbClr val="8FA7C4"/>
            </a:solidFill>
            <a:prstDash val="solid"/>
            <a:round/>
            <a:headEnd len="sm" w="sm" type="none"/>
            <a:tailEnd len="sm" w="sm" type="none"/>
          </a:ln>
        </p:spPr>
      </p:cxnSp>
      <p:sp>
        <p:nvSpPr>
          <p:cNvPr id="525" name="Google Shape;525;g8cfc6d1af8_0_480"/>
          <p:cNvSpPr/>
          <p:nvPr/>
        </p:nvSpPr>
        <p:spPr>
          <a:xfrm>
            <a:off x="5574087" y="488028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26" name="Google Shape;526;g8cfc6d1af8_0_480"/>
          <p:cNvSpPr/>
          <p:nvPr/>
        </p:nvSpPr>
        <p:spPr>
          <a:xfrm>
            <a:off x="5678361" y="529405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27" name="Google Shape;527;g8cfc6d1af8_0_480"/>
          <p:cNvCxnSpPr>
            <a:stCxn id="525" idx="4"/>
            <a:endCxn id="526" idx="0"/>
          </p:cNvCxnSpPr>
          <p:nvPr/>
        </p:nvCxnSpPr>
        <p:spPr>
          <a:xfrm>
            <a:off x="5646237" y="5023389"/>
            <a:ext cx="104400" cy="270600"/>
          </a:xfrm>
          <a:prstGeom prst="straightConnector1">
            <a:avLst/>
          </a:prstGeom>
          <a:noFill/>
          <a:ln cap="flat" cmpd="sng" w="12700">
            <a:solidFill>
              <a:srgbClr val="8FA7C4"/>
            </a:solidFill>
            <a:prstDash val="solid"/>
            <a:round/>
            <a:headEnd len="sm" w="sm" type="none"/>
            <a:tailEnd len="sm" w="sm" type="none"/>
          </a:ln>
        </p:spPr>
      </p:cxnSp>
      <p:sp>
        <p:nvSpPr>
          <p:cNvPr id="528" name="Google Shape;528;g8cfc6d1af8_0_480"/>
          <p:cNvSpPr/>
          <p:nvPr/>
        </p:nvSpPr>
        <p:spPr>
          <a:xfrm>
            <a:off x="5830759" y="475929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29" name="Google Shape;529;g8cfc6d1af8_0_480"/>
          <p:cNvSpPr/>
          <p:nvPr/>
        </p:nvSpPr>
        <p:spPr>
          <a:xfrm>
            <a:off x="6328064" y="490904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30" name="Google Shape;530;g8cfc6d1af8_0_480"/>
          <p:cNvCxnSpPr>
            <a:stCxn id="528" idx="5"/>
            <a:endCxn id="529" idx="2"/>
          </p:cNvCxnSpPr>
          <p:nvPr/>
        </p:nvCxnSpPr>
        <p:spPr>
          <a:xfrm>
            <a:off x="5953927" y="488143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531" name="Google Shape;531;g8cfc6d1af8_0_480"/>
          <p:cNvCxnSpPr>
            <a:stCxn id="525" idx="6"/>
            <a:endCxn id="528" idx="3"/>
          </p:cNvCxnSpPr>
          <p:nvPr/>
        </p:nvCxnSpPr>
        <p:spPr>
          <a:xfrm flipH="1" rot="10800000">
            <a:off x="5718387" y="4881339"/>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532" name="Google Shape;532;g8cfc6d1af8_0_480"/>
          <p:cNvCxnSpPr>
            <a:stCxn id="513" idx="5"/>
            <a:endCxn id="525" idx="2"/>
          </p:cNvCxnSpPr>
          <p:nvPr/>
        </p:nvCxnSpPr>
        <p:spPr>
          <a:xfrm>
            <a:off x="5098597" y="4768249"/>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533" name="Google Shape;533;g8cfc6d1af8_0_480"/>
          <p:cNvCxnSpPr>
            <a:stCxn id="516" idx="5"/>
            <a:endCxn id="528" idx="0"/>
          </p:cNvCxnSpPr>
          <p:nvPr/>
        </p:nvCxnSpPr>
        <p:spPr>
          <a:xfrm>
            <a:off x="5748301" y="4383239"/>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534" name="Google Shape;534;g8cfc6d1af8_0_480"/>
          <p:cNvCxnSpPr>
            <a:stCxn id="515" idx="4"/>
            <a:endCxn id="521" idx="7"/>
          </p:cNvCxnSpPr>
          <p:nvPr/>
        </p:nvCxnSpPr>
        <p:spPr>
          <a:xfrm>
            <a:off x="5199978" y="4254447"/>
            <a:ext cx="0" cy="149700"/>
          </a:xfrm>
          <a:prstGeom prst="straightConnector1">
            <a:avLst/>
          </a:prstGeom>
          <a:noFill/>
          <a:ln cap="flat" cmpd="sng" w="12700">
            <a:solidFill>
              <a:srgbClr val="8FA7C4"/>
            </a:solidFill>
            <a:prstDash val="solid"/>
            <a:round/>
            <a:headEnd len="sm" w="sm" type="none"/>
            <a:tailEnd len="sm" w="sm" type="none"/>
          </a:ln>
        </p:spPr>
      </p:cxnSp>
      <p:cxnSp>
        <p:nvCxnSpPr>
          <p:cNvPr id="535" name="Google Shape;535;g8cfc6d1af8_0_480"/>
          <p:cNvCxnSpPr>
            <a:stCxn id="512" idx="1"/>
            <a:endCxn id="504" idx="5"/>
          </p:cNvCxnSpPr>
          <p:nvPr/>
        </p:nvCxnSpPr>
        <p:spPr>
          <a:xfrm rot="10800000">
            <a:off x="4456988" y="4162100"/>
            <a:ext cx="435300" cy="91200"/>
          </a:xfrm>
          <a:prstGeom prst="straightConnector1">
            <a:avLst/>
          </a:prstGeom>
          <a:noFill/>
          <a:ln cap="flat" cmpd="sng" w="12700">
            <a:solidFill>
              <a:srgbClr val="8FA7C4"/>
            </a:solidFill>
            <a:prstDash val="solid"/>
            <a:round/>
            <a:headEnd len="sm" w="sm" type="none"/>
            <a:tailEnd len="sm" w="sm" type="none"/>
          </a:ln>
        </p:spPr>
      </p:cxnSp>
      <p:sp>
        <p:nvSpPr>
          <p:cNvPr id="536" name="Google Shape;536;g8cfc6d1af8_0_480"/>
          <p:cNvSpPr/>
          <p:nvPr/>
        </p:nvSpPr>
        <p:spPr>
          <a:xfrm>
            <a:off x="4704893" y="390446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37" name="Google Shape;537;g8cfc6d1af8_0_480"/>
          <p:cNvCxnSpPr>
            <a:stCxn id="536" idx="6"/>
            <a:endCxn id="507" idx="3"/>
          </p:cNvCxnSpPr>
          <p:nvPr/>
        </p:nvCxnSpPr>
        <p:spPr>
          <a:xfrm flipH="1" rot="10800000">
            <a:off x="4849193" y="3777116"/>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538" name="Google Shape;538;g8cfc6d1af8_0_480"/>
          <p:cNvCxnSpPr>
            <a:stCxn id="515" idx="1"/>
            <a:endCxn id="536" idx="6"/>
          </p:cNvCxnSpPr>
          <p:nvPr/>
        </p:nvCxnSpPr>
        <p:spPr>
          <a:xfrm rot="10800000">
            <a:off x="4849261" y="3976003"/>
            <a:ext cx="299700" cy="156300"/>
          </a:xfrm>
          <a:prstGeom prst="straightConnector1">
            <a:avLst/>
          </a:prstGeom>
          <a:noFill/>
          <a:ln cap="flat" cmpd="sng" w="12700">
            <a:solidFill>
              <a:srgbClr val="8FA7C4"/>
            </a:solidFill>
            <a:prstDash val="solid"/>
            <a:round/>
            <a:headEnd len="sm" w="sm" type="none"/>
            <a:tailEnd len="sm" w="sm" type="none"/>
          </a:ln>
        </p:spPr>
      </p:cxnSp>
      <p:cxnSp>
        <p:nvCxnSpPr>
          <p:cNvPr id="539" name="Google Shape;539;g8cfc6d1af8_0_480"/>
          <p:cNvCxnSpPr>
            <a:stCxn id="457" idx="7"/>
            <a:endCxn id="497" idx="3"/>
          </p:cNvCxnSpPr>
          <p:nvPr/>
        </p:nvCxnSpPr>
        <p:spPr>
          <a:xfrm flipH="1" rot="10800000">
            <a:off x="3376821" y="3785946"/>
            <a:ext cx="224100" cy="125100"/>
          </a:xfrm>
          <a:prstGeom prst="straightConnector1">
            <a:avLst/>
          </a:prstGeom>
          <a:noFill/>
          <a:ln cap="flat" cmpd="sng" w="12700">
            <a:solidFill>
              <a:srgbClr val="8FA7C4"/>
            </a:solidFill>
            <a:prstDash val="solid"/>
            <a:round/>
            <a:headEnd len="sm" w="sm" type="none"/>
            <a:tailEnd len="sm" w="sm" type="none"/>
          </a:ln>
        </p:spPr>
      </p:cxnSp>
      <p:cxnSp>
        <p:nvCxnSpPr>
          <p:cNvPr id="540" name="Google Shape;540;g8cfc6d1af8_0_480"/>
          <p:cNvCxnSpPr>
            <a:stCxn id="479" idx="1"/>
            <a:endCxn id="504" idx="4"/>
          </p:cNvCxnSpPr>
          <p:nvPr/>
        </p:nvCxnSpPr>
        <p:spPr>
          <a:xfrm rot="10800000">
            <a:off x="4405801" y="4183060"/>
            <a:ext cx="213600" cy="982200"/>
          </a:xfrm>
          <a:prstGeom prst="straightConnector1">
            <a:avLst/>
          </a:prstGeom>
          <a:noFill/>
          <a:ln cap="flat" cmpd="sng" w="12700">
            <a:solidFill>
              <a:srgbClr val="8FA7C4"/>
            </a:solidFill>
            <a:prstDash val="solid"/>
            <a:round/>
            <a:headEnd len="sm" w="sm" type="none"/>
            <a:tailEnd len="sm" w="sm" type="none"/>
          </a:ln>
        </p:spPr>
      </p:cxnSp>
      <p:cxnSp>
        <p:nvCxnSpPr>
          <p:cNvPr id="541" name="Google Shape;541;g8cfc6d1af8_0_480"/>
          <p:cNvCxnSpPr>
            <a:stCxn id="465" idx="0"/>
            <a:endCxn id="542" idx="2"/>
          </p:cNvCxnSpPr>
          <p:nvPr/>
        </p:nvCxnSpPr>
        <p:spPr>
          <a:xfrm flipH="1" rot="10800000">
            <a:off x="3470183" y="4093110"/>
            <a:ext cx="280200" cy="253500"/>
          </a:xfrm>
          <a:prstGeom prst="straightConnector1">
            <a:avLst/>
          </a:prstGeom>
          <a:noFill/>
          <a:ln cap="flat" cmpd="sng" w="12700">
            <a:solidFill>
              <a:srgbClr val="8FA7C4"/>
            </a:solidFill>
            <a:prstDash val="solid"/>
            <a:round/>
            <a:headEnd len="sm" w="sm" type="none"/>
            <a:tailEnd len="sm" w="sm" type="none"/>
          </a:ln>
        </p:spPr>
      </p:cxnSp>
      <p:sp>
        <p:nvSpPr>
          <p:cNvPr id="542" name="Google Shape;542;g8cfc6d1af8_0_480"/>
          <p:cNvSpPr/>
          <p:nvPr/>
        </p:nvSpPr>
        <p:spPr>
          <a:xfrm>
            <a:off x="3750388" y="402161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43" name="Google Shape;543;g8cfc6d1af8_0_480"/>
          <p:cNvSpPr/>
          <p:nvPr/>
        </p:nvSpPr>
        <p:spPr>
          <a:xfrm>
            <a:off x="4255546" y="463135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44" name="Google Shape;544;g8cfc6d1af8_0_480"/>
          <p:cNvCxnSpPr>
            <a:stCxn id="543" idx="1"/>
            <a:endCxn id="542" idx="4"/>
          </p:cNvCxnSpPr>
          <p:nvPr/>
        </p:nvCxnSpPr>
        <p:spPr>
          <a:xfrm rot="10800000">
            <a:off x="3822478" y="4164815"/>
            <a:ext cx="454200" cy="487500"/>
          </a:xfrm>
          <a:prstGeom prst="straightConnector1">
            <a:avLst/>
          </a:prstGeom>
          <a:noFill/>
          <a:ln cap="flat" cmpd="sng" w="12700">
            <a:solidFill>
              <a:srgbClr val="8FA7C4"/>
            </a:solidFill>
            <a:prstDash val="solid"/>
            <a:round/>
            <a:headEnd len="sm" w="sm" type="none"/>
            <a:tailEnd len="sm" w="sm" type="none"/>
          </a:ln>
        </p:spPr>
      </p:cxnSp>
      <p:cxnSp>
        <p:nvCxnSpPr>
          <p:cNvPr id="545" name="Google Shape;545;g8cfc6d1af8_0_480"/>
          <p:cNvCxnSpPr>
            <a:stCxn id="479" idx="1"/>
            <a:endCxn id="543" idx="5"/>
          </p:cNvCxnSpPr>
          <p:nvPr/>
        </p:nvCxnSpPr>
        <p:spPr>
          <a:xfrm rot="10800000">
            <a:off x="4378801" y="4753360"/>
            <a:ext cx="240600" cy="411900"/>
          </a:xfrm>
          <a:prstGeom prst="straightConnector1">
            <a:avLst/>
          </a:prstGeom>
          <a:noFill/>
          <a:ln cap="flat" cmpd="sng" w="12700">
            <a:solidFill>
              <a:srgbClr val="8FA7C4"/>
            </a:solidFill>
            <a:prstDash val="solid"/>
            <a:round/>
            <a:headEnd len="sm" w="sm" type="none"/>
            <a:tailEnd len="sm" w="sm" type="none"/>
          </a:ln>
        </p:spPr>
      </p:cxnSp>
      <p:cxnSp>
        <p:nvCxnSpPr>
          <p:cNvPr id="546" name="Google Shape;546;g8cfc6d1af8_0_480"/>
          <p:cNvCxnSpPr>
            <a:stCxn id="449" idx="6"/>
            <a:endCxn id="496" idx="2"/>
          </p:cNvCxnSpPr>
          <p:nvPr/>
        </p:nvCxnSpPr>
        <p:spPr>
          <a:xfrm flipH="1" rot="10800000">
            <a:off x="2146672" y="3321469"/>
            <a:ext cx="1328700" cy="114300"/>
          </a:xfrm>
          <a:prstGeom prst="straightConnector1">
            <a:avLst/>
          </a:prstGeom>
          <a:noFill/>
          <a:ln cap="flat" cmpd="sng" w="12700">
            <a:solidFill>
              <a:srgbClr val="8FA7C4"/>
            </a:solidFill>
            <a:prstDash val="solid"/>
            <a:round/>
            <a:headEnd len="sm" w="sm" type="none"/>
            <a:tailEnd len="sm" w="sm" type="none"/>
          </a:ln>
        </p:spPr>
      </p:cxnSp>
      <p:cxnSp>
        <p:nvCxnSpPr>
          <p:cNvPr id="547" name="Google Shape;547;g8cfc6d1af8_0_480"/>
          <p:cNvCxnSpPr>
            <a:stCxn id="447" idx="6"/>
            <a:endCxn id="453" idx="4"/>
          </p:cNvCxnSpPr>
          <p:nvPr/>
        </p:nvCxnSpPr>
        <p:spPr>
          <a:xfrm>
            <a:off x="1994272" y="3970528"/>
            <a:ext cx="577500" cy="33900"/>
          </a:xfrm>
          <a:prstGeom prst="straightConnector1">
            <a:avLst/>
          </a:prstGeom>
          <a:noFill/>
          <a:ln cap="flat" cmpd="sng" w="12700">
            <a:solidFill>
              <a:srgbClr val="8FA7C4"/>
            </a:solidFill>
            <a:prstDash val="solid"/>
            <a:round/>
            <a:headEnd len="sm" w="sm" type="none"/>
            <a:tailEnd len="sm" w="sm" type="none"/>
          </a:ln>
        </p:spPr>
      </p:cxnSp>
      <p:cxnSp>
        <p:nvCxnSpPr>
          <p:cNvPr id="548" name="Google Shape;548;g8cfc6d1af8_0_480"/>
          <p:cNvCxnSpPr>
            <a:stCxn id="462" idx="2"/>
            <a:endCxn id="469" idx="1"/>
          </p:cNvCxnSpPr>
          <p:nvPr/>
        </p:nvCxnSpPr>
        <p:spPr>
          <a:xfrm>
            <a:off x="3141361" y="4539155"/>
            <a:ext cx="74400" cy="635100"/>
          </a:xfrm>
          <a:prstGeom prst="straightConnector1">
            <a:avLst/>
          </a:prstGeom>
          <a:noFill/>
          <a:ln cap="flat" cmpd="sng" w="12700">
            <a:solidFill>
              <a:srgbClr val="8FA7C4"/>
            </a:solidFill>
            <a:prstDash val="solid"/>
            <a:round/>
            <a:headEnd len="sm" w="sm" type="none"/>
            <a:tailEnd len="sm" w="sm" type="none"/>
          </a:ln>
        </p:spPr>
      </p:cxnSp>
      <p:cxnSp>
        <p:nvCxnSpPr>
          <p:cNvPr id="549" name="Google Shape;549;g8cfc6d1af8_0_480"/>
          <p:cNvCxnSpPr>
            <a:stCxn id="456" idx="7"/>
            <a:endCxn id="496" idx="2"/>
          </p:cNvCxnSpPr>
          <p:nvPr/>
        </p:nvCxnSpPr>
        <p:spPr>
          <a:xfrm flipH="1" rot="10800000">
            <a:off x="2879517" y="3321498"/>
            <a:ext cx="596100" cy="439800"/>
          </a:xfrm>
          <a:prstGeom prst="straightConnector1">
            <a:avLst/>
          </a:prstGeom>
          <a:noFill/>
          <a:ln cap="flat" cmpd="sng" w="12700">
            <a:solidFill>
              <a:srgbClr val="8FA7C4"/>
            </a:solidFill>
            <a:prstDash val="solid"/>
            <a:round/>
            <a:headEnd len="sm" w="sm" type="none"/>
            <a:tailEnd len="sm" w="sm" type="none"/>
          </a:ln>
        </p:spPr>
      </p:cxnSp>
      <p:cxnSp>
        <p:nvCxnSpPr>
          <p:cNvPr id="550" name="Google Shape;550;g8cfc6d1af8_0_480"/>
          <p:cNvCxnSpPr>
            <a:stCxn id="369" idx="6"/>
            <a:endCxn id="409" idx="3"/>
          </p:cNvCxnSpPr>
          <p:nvPr/>
        </p:nvCxnSpPr>
        <p:spPr>
          <a:xfrm flipH="1" rot="10800000">
            <a:off x="4585069" y="5971601"/>
            <a:ext cx="202800" cy="175800"/>
          </a:xfrm>
          <a:prstGeom prst="straightConnector1">
            <a:avLst/>
          </a:prstGeom>
          <a:noFill/>
          <a:ln cap="flat" cmpd="sng" w="12700">
            <a:solidFill>
              <a:srgbClr val="8FA7C4"/>
            </a:solidFill>
            <a:prstDash val="solid"/>
            <a:round/>
            <a:headEnd len="sm" w="sm" type="none"/>
            <a:tailEnd len="sm" w="sm" type="none"/>
          </a:ln>
        </p:spPr>
      </p:cxnSp>
      <p:cxnSp>
        <p:nvCxnSpPr>
          <p:cNvPr id="551" name="Google Shape;551;g8cfc6d1af8_0_480"/>
          <p:cNvCxnSpPr>
            <a:stCxn id="369" idx="5"/>
            <a:endCxn id="416" idx="2"/>
          </p:cNvCxnSpPr>
          <p:nvPr/>
        </p:nvCxnSpPr>
        <p:spPr>
          <a:xfrm>
            <a:off x="4563937" y="6197994"/>
            <a:ext cx="957000" cy="99300"/>
          </a:xfrm>
          <a:prstGeom prst="straightConnector1">
            <a:avLst/>
          </a:prstGeom>
          <a:noFill/>
          <a:ln cap="flat" cmpd="sng" w="12700">
            <a:solidFill>
              <a:srgbClr val="8FA7C4"/>
            </a:solidFill>
            <a:prstDash val="solid"/>
            <a:round/>
            <a:headEnd len="sm" w="sm" type="none"/>
            <a:tailEnd len="sm" w="sm" type="none"/>
          </a:ln>
        </p:spPr>
      </p:cxnSp>
      <p:sp>
        <p:nvSpPr>
          <p:cNvPr id="552" name="Google Shape;552;g8cfc6d1af8_0_480"/>
          <p:cNvSpPr/>
          <p:nvPr/>
        </p:nvSpPr>
        <p:spPr>
          <a:xfrm>
            <a:off x="785372" y="267194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53" name="Google Shape;553;g8cfc6d1af8_0_480"/>
          <p:cNvSpPr/>
          <p:nvPr/>
        </p:nvSpPr>
        <p:spPr>
          <a:xfrm>
            <a:off x="889646" y="308570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54" name="Google Shape;554;g8cfc6d1af8_0_480"/>
          <p:cNvCxnSpPr>
            <a:stCxn id="552" idx="4"/>
            <a:endCxn id="553" idx="0"/>
          </p:cNvCxnSpPr>
          <p:nvPr/>
        </p:nvCxnSpPr>
        <p:spPr>
          <a:xfrm>
            <a:off x="857522" y="2815046"/>
            <a:ext cx="104400" cy="270600"/>
          </a:xfrm>
          <a:prstGeom prst="straightConnector1">
            <a:avLst/>
          </a:prstGeom>
          <a:noFill/>
          <a:ln cap="flat" cmpd="sng" w="12700">
            <a:solidFill>
              <a:srgbClr val="8FA7C4"/>
            </a:solidFill>
            <a:prstDash val="solid"/>
            <a:round/>
            <a:headEnd len="sm" w="sm" type="none"/>
            <a:tailEnd len="sm" w="sm" type="none"/>
          </a:ln>
        </p:spPr>
      </p:cxnSp>
      <p:sp>
        <p:nvSpPr>
          <p:cNvPr id="555" name="Google Shape;555;g8cfc6d1af8_0_480"/>
          <p:cNvSpPr/>
          <p:nvPr/>
        </p:nvSpPr>
        <p:spPr>
          <a:xfrm>
            <a:off x="1042044" y="255095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56" name="Google Shape;556;g8cfc6d1af8_0_480"/>
          <p:cNvSpPr/>
          <p:nvPr/>
        </p:nvSpPr>
        <p:spPr>
          <a:xfrm>
            <a:off x="1539349" y="27006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57" name="Google Shape;557;g8cfc6d1af8_0_480"/>
          <p:cNvCxnSpPr>
            <a:stCxn id="555" idx="5"/>
            <a:endCxn id="556" idx="2"/>
          </p:cNvCxnSpPr>
          <p:nvPr/>
        </p:nvCxnSpPr>
        <p:spPr>
          <a:xfrm>
            <a:off x="1165212" y="267309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558" name="Google Shape;558;g8cfc6d1af8_0_480"/>
          <p:cNvCxnSpPr>
            <a:stCxn id="552" idx="6"/>
            <a:endCxn id="555" idx="3"/>
          </p:cNvCxnSpPr>
          <p:nvPr/>
        </p:nvCxnSpPr>
        <p:spPr>
          <a:xfrm flipH="1" rot="10800000">
            <a:off x="929672" y="2672996"/>
            <a:ext cx="133500" cy="70500"/>
          </a:xfrm>
          <a:prstGeom prst="straightConnector1">
            <a:avLst/>
          </a:prstGeom>
          <a:noFill/>
          <a:ln cap="flat" cmpd="sng" w="12700">
            <a:solidFill>
              <a:srgbClr val="8FA7C4"/>
            </a:solidFill>
            <a:prstDash val="solid"/>
            <a:round/>
            <a:headEnd len="sm" w="sm" type="none"/>
            <a:tailEnd len="sm" w="sm" type="none"/>
          </a:ln>
        </p:spPr>
      </p:cxnSp>
      <p:sp>
        <p:nvSpPr>
          <p:cNvPr id="559" name="Google Shape;559;g8cfc6d1af8_0_480"/>
          <p:cNvSpPr/>
          <p:nvPr/>
        </p:nvSpPr>
        <p:spPr>
          <a:xfrm>
            <a:off x="734326" y="294376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60" name="Google Shape;560;g8cfc6d1af8_0_480"/>
          <p:cNvSpPr/>
          <p:nvPr/>
        </p:nvSpPr>
        <p:spPr>
          <a:xfrm>
            <a:off x="838599" y="335753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61" name="Google Shape;561;g8cfc6d1af8_0_480"/>
          <p:cNvCxnSpPr>
            <a:stCxn id="559" idx="4"/>
            <a:endCxn id="560" idx="0"/>
          </p:cNvCxnSpPr>
          <p:nvPr/>
        </p:nvCxnSpPr>
        <p:spPr>
          <a:xfrm>
            <a:off x="806476" y="3086869"/>
            <a:ext cx="104400" cy="270600"/>
          </a:xfrm>
          <a:prstGeom prst="straightConnector1">
            <a:avLst/>
          </a:prstGeom>
          <a:noFill/>
          <a:ln cap="flat" cmpd="sng" w="12700">
            <a:solidFill>
              <a:srgbClr val="8FA7C4"/>
            </a:solidFill>
            <a:prstDash val="solid"/>
            <a:round/>
            <a:headEnd len="sm" w="sm" type="none"/>
            <a:tailEnd len="sm" w="sm" type="none"/>
          </a:ln>
        </p:spPr>
      </p:cxnSp>
      <p:sp>
        <p:nvSpPr>
          <p:cNvPr id="562" name="Google Shape;562;g8cfc6d1af8_0_480"/>
          <p:cNvSpPr/>
          <p:nvPr/>
        </p:nvSpPr>
        <p:spPr>
          <a:xfrm>
            <a:off x="990999" y="282277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63" name="Google Shape;563;g8cfc6d1af8_0_480"/>
          <p:cNvSpPr/>
          <p:nvPr/>
        </p:nvSpPr>
        <p:spPr>
          <a:xfrm>
            <a:off x="1488304" y="297252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64" name="Google Shape;564;g8cfc6d1af8_0_480"/>
          <p:cNvCxnSpPr>
            <a:stCxn id="562" idx="5"/>
            <a:endCxn id="563" idx="2"/>
          </p:cNvCxnSpPr>
          <p:nvPr/>
        </p:nvCxnSpPr>
        <p:spPr>
          <a:xfrm>
            <a:off x="1114167" y="294491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565" name="Google Shape;565;g8cfc6d1af8_0_480"/>
          <p:cNvCxnSpPr>
            <a:stCxn id="559" idx="6"/>
            <a:endCxn id="562" idx="3"/>
          </p:cNvCxnSpPr>
          <p:nvPr/>
        </p:nvCxnSpPr>
        <p:spPr>
          <a:xfrm flipH="1" rot="10800000">
            <a:off x="878626" y="2944819"/>
            <a:ext cx="133500" cy="70500"/>
          </a:xfrm>
          <a:prstGeom prst="straightConnector1">
            <a:avLst/>
          </a:prstGeom>
          <a:noFill/>
          <a:ln cap="flat" cmpd="sng" w="12700">
            <a:solidFill>
              <a:srgbClr val="8FA7C4"/>
            </a:solidFill>
            <a:prstDash val="solid"/>
            <a:round/>
            <a:headEnd len="sm" w="sm" type="none"/>
            <a:tailEnd len="sm" w="sm" type="none"/>
          </a:ln>
        </p:spPr>
      </p:cxnSp>
      <p:sp>
        <p:nvSpPr>
          <p:cNvPr id="566" name="Google Shape;566;g8cfc6d1af8_0_480"/>
          <p:cNvSpPr/>
          <p:nvPr/>
        </p:nvSpPr>
        <p:spPr>
          <a:xfrm>
            <a:off x="1488304" y="331989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67" name="Google Shape;567;g8cfc6d1af8_0_480"/>
          <p:cNvSpPr/>
          <p:nvPr/>
        </p:nvSpPr>
        <p:spPr>
          <a:xfrm>
            <a:off x="1592577" y="373365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68" name="Google Shape;568;g8cfc6d1af8_0_480"/>
          <p:cNvCxnSpPr>
            <a:stCxn id="566" idx="4"/>
            <a:endCxn id="567" idx="0"/>
          </p:cNvCxnSpPr>
          <p:nvPr/>
        </p:nvCxnSpPr>
        <p:spPr>
          <a:xfrm>
            <a:off x="1560454" y="3462991"/>
            <a:ext cx="104400" cy="270600"/>
          </a:xfrm>
          <a:prstGeom prst="straightConnector1">
            <a:avLst/>
          </a:prstGeom>
          <a:noFill/>
          <a:ln cap="flat" cmpd="sng" w="12700">
            <a:solidFill>
              <a:srgbClr val="8FA7C4"/>
            </a:solidFill>
            <a:prstDash val="solid"/>
            <a:round/>
            <a:headEnd len="sm" w="sm" type="none"/>
            <a:tailEnd len="sm" w="sm" type="none"/>
          </a:ln>
        </p:spPr>
      </p:cxnSp>
      <p:sp>
        <p:nvSpPr>
          <p:cNvPr id="569" name="Google Shape;569;g8cfc6d1af8_0_480"/>
          <p:cNvSpPr/>
          <p:nvPr/>
        </p:nvSpPr>
        <p:spPr>
          <a:xfrm>
            <a:off x="1744977" y="3198897"/>
            <a:ext cx="144300" cy="143100"/>
          </a:xfrm>
          <a:prstGeom prst="ellipse">
            <a:avLst/>
          </a:prstGeom>
          <a:solidFill>
            <a:schemeClr val="accent5"/>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70" name="Google Shape;570;g8cfc6d1af8_0_480"/>
          <p:cNvSpPr/>
          <p:nvPr/>
        </p:nvSpPr>
        <p:spPr>
          <a:xfrm>
            <a:off x="2242282" y="334864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71" name="Google Shape;571;g8cfc6d1af8_0_480"/>
          <p:cNvCxnSpPr>
            <a:stCxn id="569" idx="5"/>
            <a:endCxn id="570" idx="2"/>
          </p:cNvCxnSpPr>
          <p:nvPr/>
        </p:nvCxnSpPr>
        <p:spPr>
          <a:xfrm>
            <a:off x="1868144" y="332104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572" name="Google Shape;572;g8cfc6d1af8_0_480"/>
          <p:cNvCxnSpPr>
            <a:stCxn id="566" idx="6"/>
            <a:endCxn id="569" idx="3"/>
          </p:cNvCxnSpPr>
          <p:nvPr/>
        </p:nvCxnSpPr>
        <p:spPr>
          <a:xfrm flipH="1" rot="10800000">
            <a:off x="1632604" y="3320941"/>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573" name="Google Shape;573;g8cfc6d1af8_0_480"/>
          <p:cNvCxnSpPr>
            <a:stCxn id="553" idx="5"/>
            <a:endCxn id="566" idx="2"/>
          </p:cNvCxnSpPr>
          <p:nvPr/>
        </p:nvCxnSpPr>
        <p:spPr>
          <a:xfrm>
            <a:off x="1012814" y="3207853"/>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574" name="Google Shape;574;g8cfc6d1af8_0_480"/>
          <p:cNvCxnSpPr>
            <a:stCxn id="556" idx="5"/>
            <a:endCxn id="569" idx="0"/>
          </p:cNvCxnSpPr>
          <p:nvPr/>
        </p:nvCxnSpPr>
        <p:spPr>
          <a:xfrm>
            <a:off x="1662517" y="2822843"/>
            <a:ext cx="154500" cy="376200"/>
          </a:xfrm>
          <a:prstGeom prst="straightConnector1">
            <a:avLst/>
          </a:prstGeom>
          <a:noFill/>
          <a:ln cap="flat" cmpd="sng" w="12700">
            <a:solidFill>
              <a:srgbClr val="8FA7C4"/>
            </a:solidFill>
            <a:prstDash val="solid"/>
            <a:round/>
            <a:headEnd len="sm" w="sm" type="none"/>
            <a:tailEnd len="sm" w="sm" type="none"/>
          </a:ln>
        </p:spPr>
      </p:cxnSp>
      <p:sp>
        <p:nvSpPr>
          <p:cNvPr id="575" name="Google Shape;575;g8cfc6d1af8_0_480"/>
          <p:cNvSpPr/>
          <p:nvPr/>
        </p:nvSpPr>
        <p:spPr>
          <a:xfrm>
            <a:off x="2129988" y="39261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76" name="Google Shape;576;g8cfc6d1af8_0_480"/>
          <p:cNvSpPr/>
          <p:nvPr/>
        </p:nvSpPr>
        <p:spPr>
          <a:xfrm>
            <a:off x="2234262" y="433992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77" name="Google Shape;577;g8cfc6d1af8_0_480"/>
          <p:cNvCxnSpPr>
            <a:stCxn id="575" idx="4"/>
            <a:endCxn id="576" idx="0"/>
          </p:cNvCxnSpPr>
          <p:nvPr/>
        </p:nvCxnSpPr>
        <p:spPr>
          <a:xfrm>
            <a:off x="2202138" y="4069259"/>
            <a:ext cx="104400" cy="270600"/>
          </a:xfrm>
          <a:prstGeom prst="straightConnector1">
            <a:avLst/>
          </a:prstGeom>
          <a:noFill/>
          <a:ln cap="flat" cmpd="sng" w="12700">
            <a:solidFill>
              <a:srgbClr val="8FA7C4"/>
            </a:solidFill>
            <a:prstDash val="solid"/>
            <a:round/>
            <a:headEnd len="sm" w="sm" type="none"/>
            <a:tailEnd len="sm" w="sm" type="none"/>
          </a:ln>
        </p:spPr>
      </p:cxnSp>
      <p:sp>
        <p:nvSpPr>
          <p:cNvPr id="578" name="Google Shape;578;g8cfc6d1af8_0_480"/>
          <p:cNvSpPr/>
          <p:nvPr/>
        </p:nvSpPr>
        <p:spPr>
          <a:xfrm>
            <a:off x="2386661" y="380516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79" name="Google Shape;579;g8cfc6d1af8_0_480"/>
          <p:cNvSpPr/>
          <p:nvPr/>
        </p:nvSpPr>
        <p:spPr>
          <a:xfrm>
            <a:off x="2883966" y="395491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80" name="Google Shape;580;g8cfc6d1af8_0_480"/>
          <p:cNvCxnSpPr>
            <a:stCxn id="578" idx="5"/>
            <a:endCxn id="579" idx="2"/>
          </p:cNvCxnSpPr>
          <p:nvPr/>
        </p:nvCxnSpPr>
        <p:spPr>
          <a:xfrm>
            <a:off x="2509829" y="3927309"/>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581" name="Google Shape;581;g8cfc6d1af8_0_480"/>
          <p:cNvCxnSpPr>
            <a:stCxn id="575" idx="6"/>
            <a:endCxn id="578" idx="3"/>
          </p:cNvCxnSpPr>
          <p:nvPr/>
        </p:nvCxnSpPr>
        <p:spPr>
          <a:xfrm flipH="1" rot="10800000">
            <a:off x="2274288" y="3927209"/>
            <a:ext cx="133500" cy="70500"/>
          </a:xfrm>
          <a:prstGeom prst="straightConnector1">
            <a:avLst/>
          </a:prstGeom>
          <a:noFill/>
          <a:ln cap="flat" cmpd="sng" w="12700">
            <a:solidFill>
              <a:srgbClr val="8FA7C4"/>
            </a:solidFill>
            <a:prstDash val="solid"/>
            <a:round/>
            <a:headEnd len="sm" w="sm" type="none"/>
            <a:tailEnd len="sm" w="sm" type="none"/>
          </a:ln>
        </p:spPr>
      </p:cxnSp>
      <p:sp>
        <p:nvSpPr>
          <p:cNvPr id="582" name="Google Shape;582;g8cfc6d1af8_0_480"/>
          <p:cNvSpPr/>
          <p:nvPr/>
        </p:nvSpPr>
        <p:spPr>
          <a:xfrm>
            <a:off x="2183216" y="461174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83" name="Google Shape;583;g8cfc6d1af8_0_480"/>
          <p:cNvCxnSpPr>
            <a:stCxn id="576" idx="3"/>
            <a:endCxn id="582" idx="0"/>
          </p:cNvCxnSpPr>
          <p:nvPr/>
        </p:nvCxnSpPr>
        <p:spPr>
          <a:xfrm>
            <a:off x="2255394" y="4462067"/>
            <a:ext cx="0" cy="149700"/>
          </a:xfrm>
          <a:prstGeom prst="straightConnector1">
            <a:avLst/>
          </a:prstGeom>
          <a:noFill/>
          <a:ln cap="flat" cmpd="sng" w="12700">
            <a:solidFill>
              <a:srgbClr val="8FA7C4"/>
            </a:solidFill>
            <a:prstDash val="solid"/>
            <a:round/>
            <a:headEnd len="sm" w="sm" type="none"/>
            <a:tailEnd len="sm" w="sm" type="none"/>
          </a:ln>
        </p:spPr>
      </p:cxnSp>
      <p:sp>
        <p:nvSpPr>
          <p:cNvPr id="584" name="Google Shape;584;g8cfc6d1af8_0_480"/>
          <p:cNvSpPr/>
          <p:nvPr/>
        </p:nvSpPr>
        <p:spPr>
          <a:xfrm>
            <a:off x="2335613" y="407698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85" name="Google Shape;585;g8cfc6d1af8_0_480"/>
          <p:cNvSpPr/>
          <p:nvPr/>
        </p:nvSpPr>
        <p:spPr>
          <a:xfrm>
            <a:off x="2832919" y="422673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86" name="Google Shape;586;g8cfc6d1af8_0_480"/>
          <p:cNvCxnSpPr>
            <a:stCxn id="584" idx="5"/>
            <a:endCxn id="585" idx="2"/>
          </p:cNvCxnSpPr>
          <p:nvPr/>
        </p:nvCxnSpPr>
        <p:spPr>
          <a:xfrm>
            <a:off x="2458781" y="419913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587" name="Google Shape;587;g8cfc6d1af8_0_480"/>
          <p:cNvCxnSpPr>
            <a:stCxn id="588" idx="1"/>
            <a:endCxn id="584" idx="3"/>
          </p:cNvCxnSpPr>
          <p:nvPr/>
        </p:nvCxnSpPr>
        <p:spPr>
          <a:xfrm rot="10800000">
            <a:off x="2356652" y="4199062"/>
            <a:ext cx="497400" cy="396000"/>
          </a:xfrm>
          <a:prstGeom prst="straightConnector1">
            <a:avLst/>
          </a:prstGeom>
          <a:noFill/>
          <a:ln cap="flat" cmpd="sng" w="12700">
            <a:solidFill>
              <a:srgbClr val="8FA7C4"/>
            </a:solidFill>
            <a:prstDash val="solid"/>
            <a:round/>
            <a:headEnd len="sm" w="sm" type="none"/>
            <a:tailEnd len="sm" w="sm" type="none"/>
          </a:ln>
        </p:spPr>
      </p:cxnSp>
      <p:sp>
        <p:nvSpPr>
          <p:cNvPr id="588" name="Google Shape;588;g8cfc6d1af8_0_480"/>
          <p:cNvSpPr/>
          <p:nvPr/>
        </p:nvSpPr>
        <p:spPr>
          <a:xfrm>
            <a:off x="2832919" y="457410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89" name="Google Shape;589;g8cfc6d1af8_0_480"/>
          <p:cNvSpPr/>
          <p:nvPr/>
        </p:nvSpPr>
        <p:spPr>
          <a:xfrm>
            <a:off x="2937193" y="498786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90" name="Google Shape;590;g8cfc6d1af8_0_480"/>
          <p:cNvCxnSpPr>
            <a:stCxn id="588" idx="4"/>
            <a:endCxn id="589" idx="0"/>
          </p:cNvCxnSpPr>
          <p:nvPr/>
        </p:nvCxnSpPr>
        <p:spPr>
          <a:xfrm>
            <a:off x="2905069" y="4717206"/>
            <a:ext cx="104400" cy="270600"/>
          </a:xfrm>
          <a:prstGeom prst="straightConnector1">
            <a:avLst/>
          </a:prstGeom>
          <a:noFill/>
          <a:ln cap="flat" cmpd="sng" w="12700">
            <a:solidFill>
              <a:srgbClr val="8FA7C4"/>
            </a:solidFill>
            <a:prstDash val="solid"/>
            <a:round/>
            <a:headEnd len="sm" w="sm" type="none"/>
            <a:tailEnd len="sm" w="sm" type="none"/>
          </a:ln>
        </p:spPr>
      </p:cxnSp>
      <p:sp>
        <p:nvSpPr>
          <p:cNvPr id="591" name="Google Shape;591;g8cfc6d1af8_0_480"/>
          <p:cNvSpPr/>
          <p:nvPr/>
        </p:nvSpPr>
        <p:spPr>
          <a:xfrm>
            <a:off x="3089592" y="445311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592" name="Google Shape;592;g8cfc6d1af8_0_480"/>
          <p:cNvSpPr/>
          <p:nvPr/>
        </p:nvSpPr>
        <p:spPr>
          <a:xfrm>
            <a:off x="3586897" y="46028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593" name="Google Shape;593;g8cfc6d1af8_0_480"/>
          <p:cNvCxnSpPr>
            <a:stCxn id="591" idx="5"/>
            <a:endCxn id="592" idx="2"/>
          </p:cNvCxnSpPr>
          <p:nvPr/>
        </p:nvCxnSpPr>
        <p:spPr>
          <a:xfrm>
            <a:off x="3212760" y="457525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594" name="Google Shape;594;g8cfc6d1af8_0_480"/>
          <p:cNvCxnSpPr>
            <a:stCxn id="588" idx="6"/>
            <a:endCxn id="591" idx="3"/>
          </p:cNvCxnSpPr>
          <p:nvPr/>
        </p:nvCxnSpPr>
        <p:spPr>
          <a:xfrm flipH="1" rot="10800000">
            <a:off x="2977219" y="4575156"/>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595" name="Google Shape;595;g8cfc6d1af8_0_480"/>
          <p:cNvCxnSpPr>
            <a:stCxn id="576" idx="5"/>
            <a:endCxn id="588" idx="2"/>
          </p:cNvCxnSpPr>
          <p:nvPr/>
        </p:nvCxnSpPr>
        <p:spPr>
          <a:xfrm>
            <a:off x="2357429" y="4462067"/>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596" name="Google Shape;596;g8cfc6d1af8_0_480"/>
          <p:cNvCxnSpPr>
            <a:stCxn id="579" idx="5"/>
            <a:endCxn id="591" idx="0"/>
          </p:cNvCxnSpPr>
          <p:nvPr/>
        </p:nvCxnSpPr>
        <p:spPr>
          <a:xfrm>
            <a:off x="3007134" y="4077058"/>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597" name="Google Shape;597;g8cfc6d1af8_0_480"/>
          <p:cNvCxnSpPr>
            <a:stCxn id="578" idx="4"/>
            <a:endCxn id="584" idx="7"/>
          </p:cNvCxnSpPr>
          <p:nvPr/>
        </p:nvCxnSpPr>
        <p:spPr>
          <a:xfrm>
            <a:off x="2458811" y="3948265"/>
            <a:ext cx="0" cy="149700"/>
          </a:xfrm>
          <a:prstGeom prst="straightConnector1">
            <a:avLst/>
          </a:prstGeom>
          <a:noFill/>
          <a:ln cap="flat" cmpd="sng" w="12700">
            <a:solidFill>
              <a:srgbClr val="8FA7C4"/>
            </a:solidFill>
            <a:prstDash val="solid"/>
            <a:round/>
            <a:headEnd len="sm" w="sm" type="none"/>
            <a:tailEnd len="sm" w="sm" type="none"/>
          </a:ln>
        </p:spPr>
      </p:cxnSp>
      <p:cxnSp>
        <p:nvCxnSpPr>
          <p:cNvPr id="598" name="Google Shape;598;g8cfc6d1af8_0_480"/>
          <p:cNvCxnSpPr>
            <a:stCxn id="575" idx="1"/>
            <a:endCxn id="567" idx="5"/>
          </p:cNvCxnSpPr>
          <p:nvPr/>
        </p:nvCxnSpPr>
        <p:spPr>
          <a:xfrm rot="10800000">
            <a:off x="1715821" y="3855916"/>
            <a:ext cx="435300" cy="91200"/>
          </a:xfrm>
          <a:prstGeom prst="straightConnector1">
            <a:avLst/>
          </a:prstGeom>
          <a:noFill/>
          <a:ln cap="flat" cmpd="sng" w="12700">
            <a:solidFill>
              <a:srgbClr val="8FA7C4"/>
            </a:solidFill>
            <a:prstDash val="solid"/>
            <a:round/>
            <a:headEnd len="sm" w="sm" type="none"/>
            <a:tailEnd len="sm" w="sm" type="none"/>
          </a:ln>
        </p:spPr>
      </p:cxnSp>
      <p:sp>
        <p:nvSpPr>
          <p:cNvPr id="599" name="Google Shape;599;g8cfc6d1af8_0_480"/>
          <p:cNvSpPr/>
          <p:nvPr/>
        </p:nvSpPr>
        <p:spPr>
          <a:xfrm>
            <a:off x="1963726" y="359828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00" name="Google Shape;600;g8cfc6d1af8_0_480"/>
          <p:cNvCxnSpPr>
            <a:stCxn id="599" idx="6"/>
            <a:endCxn id="570" idx="3"/>
          </p:cNvCxnSpPr>
          <p:nvPr/>
        </p:nvCxnSpPr>
        <p:spPr>
          <a:xfrm flipH="1" rot="10800000">
            <a:off x="2108026" y="3470933"/>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601" name="Google Shape;601;g8cfc6d1af8_0_480"/>
          <p:cNvCxnSpPr>
            <a:stCxn id="578" idx="1"/>
            <a:endCxn id="599" idx="6"/>
          </p:cNvCxnSpPr>
          <p:nvPr/>
        </p:nvCxnSpPr>
        <p:spPr>
          <a:xfrm rot="10800000">
            <a:off x="2108093" y="3669822"/>
            <a:ext cx="299700" cy="156300"/>
          </a:xfrm>
          <a:prstGeom prst="straightConnector1">
            <a:avLst/>
          </a:prstGeom>
          <a:noFill/>
          <a:ln cap="flat" cmpd="sng" w="12700">
            <a:solidFill>
              <a:srgbClr val="8FA7C4"/>
            </a:solidFill>
            <a:prstDash val="solid"/>
            <a:round/>
            <a:headEnd len="sm" w="sm" type="none"/>
            <a:tailEnd len="sm" w="sm" type="none"/>
          </a:ln>
        </p:spPr>
      </p:cxnSp>
      <p:sp>
        <p:nvSpPr>
          <p:cNvPr id="602" name="Google Shape;602;g8cfc6d1af8_0_480"/>
          <p:cNvSpPr/>
          <p:nvPr/>
        </p:nvSpPr>
        <p:spPr>
          <a:xfrm>
            <a:off x="2515167" y="243668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03" name="Google Shape;603;g8cfc6d1af8_0_480"/>
          <p:cNvSpPr/>
          <p:nvPr/>
        </p:nvSpPr>
        <p:spPr>
          <a:xfrm>
            <a:off x="2619441" y="285044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04" name="Google Shape;604;g8cfc6d1af8_0_480"/>
          <p:cNvCxnSpPr>
            <a:stCxn id="602" idx="4"/>
            <a:endCxn id="603" idx="0"/>
          </p:cNvCxnSpPr>
          <p:nvPr/>
        </p:nvCxnSpPr>
        <p:spPr>
          <a:xfrm>
            <a:off x="2587317" y="2579783"/>
            <a:ext cx="104400" cy="270600"/>
          </a:xfrm>
          <a:prstGeom prst="straightConnector1">
            <a:avLst/>
          </a:prstGeom>
          <a:noFill/>
          <a:ln cap="flat" cmpd="sng" w="12700">
            <a:solidFill>
              <a:srgbClr val="8FA7C4"/>
            </a:solidFill>
            <a:prstDash val="solid"/>
            <a:round/>
            <a:headEnd len="sm" w="sm" type="none"/>
            <a:tailEnd len="sm" w="sm" type="none"/>
          </a:ln>
        </p:spPr>
      </p:cxnSp>
      <p:sp>
        <p:nvSpPr>
          <p:cNvPr id="605" name="Google Shape;605;g8cfc6d1af8_0_480"/>
          <p:cNvSpPr/>
          <p:nvPr/>
        </p:nvSpPr>
        <p:spPr>
          <a:xfrm>
            <a:off x="2771839" y="231568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06" name="Google Shape;606;g8cfc6d1af8_0_480"/>
          <p:cNvSpPr/>
          <p:nvPr/>
        </p:nvSpPr>
        <p:spPr>
          <a:xfrm>
            <a:off x="3269144" y="246543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07" name="Google Shape;607;g8cfc6d1af8_0_480"/>
          <p:cNvCxnSpPr>
            <a:stCxn id="605" idx="5"/>
            <a:endCxn id="606" idx="2"/>
          </p:cNvCxnSpPr>
          <p:nvPr/>
        </p:nvCxnSpPr>
        <p:spPr>
          <a:xfrm>
            <a:off x="2895007" y="243783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608" name="Google Shape;608;g8cfc6d1af8_0_480"/>
          <p:cNvCxnSpPr>
            <a:stCxn id="602" idx="6"/>
            <a:endCxn id="605" idx="3"/>
          </p:cNvCxnSpPr>
          <p:nvPr/>
        </p:nvCxnSpPr>
        <p:spPr>
          <a:xfrm flipH="1" rot="10800000">
            <a:off x="2659467" y="2437733"/>
            <a:ext cx="133500" cy="70500"/>
          </a:xfrm>
          <a:prstGeom prst="straightConnector1">
            <a:avLst/>
          </a:prstGeom>
          <a:noFill/>
          <a:ln cap="flat" cmpd="sng" w="12700">
            <a:solidFill>
              <a:srgbClr val="8FA7C4"/>
            </a:solidFill>
            <a:prstDash val="solid"/>
            <a:round/>
            <a:headEnd len="sm" w="sm" type="none"/>
            <a:tailEnd len="sm" w="sm" type="none"/>
          </a:ln>
        </p:spPr>
      </p:cxnSp>
      <p:sp>
        <p:nvSpPr>
          <p:cNvPr id="609" name="Google Shape;609;g8cfc6d1af8_0_480"/>
          <p:cNvSpPr/>
          <p:nvPr/>
        </p:nvSpPr>
        <p:spPr>
          <a:xfrm>
            <a:off x="2464122" y="270850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10" name="Google Shape;610;g8cfc6d1af8_0_480"/>
          <p:cNvSpPr/>
          <p:nvPr/>
        </p:nvSpPr>
        <p:spPr>
          <a:xfrm>
            <a:off x="2568393" y="312227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11" name="Google Shape;611;g8cfc6d1af8_0_480"/>
          <p:cNvCxnSpPr>
            <a:stCxn id="609" idx="4"/>
            <a:endCxn id="610" idx="0"/>
          </p:cNvCxnSpPr>
          <p:nvPr/>
        </p:nvCxnSpPr>
        <p:spPr>
          <a:xfrm>
            <a:off x="2536272" y="2851607"/>
            <a:ext cx="104400" cy="270600"/>
          </a:xfrm>
          <a:prstGeom prst="straightConnector1">
            <a:avLst/>
          </a:prstGeom>
          <a:noFill/>
          <a:ln cap="flat" cmpd="sng" w="12700">
            <a:solidFill>
              <a:srgbClr val="8FA7C4"/>
            </a:solidFill>
            <a:prstDash val="solid"/>
            <a:round/>
            <a:headEnd len="sm" w="sm" type="none"/>
            <a:tailEnd len="sm" w="sm" type="none"/>
          </a:ln>
        </p:spPr>
      </p:cxnSp>
      <p:sp>
        <p:nvSpPr>
          <p:cNvPr id="612" name="Google Shape;612;g8cfc6d1af8_0_480"/>
          <p:cNvSpPr/>
          <p:nvPr/>
        </p:nvSpPr>
        <p:spPr>
          <a:xfrm>
            <a:off x="2720793" y="258751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13" name="Google Shape;613;g8cfc6d1af8_0_480"/>
          <p:cNvSpPr/>
          <p:nvPr/>
        </p:nvSpPr>
        <p:spPr>
          <a:xfrm>
            <a:off x="3218099" y="27372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14" name="Google Shape;614;g8cfc6d1af8_0_480"/>
          <p:cNvCxnSpPr>
            <a:stCxn id="612" idx="5"/>
            <a:endCxn id="613" idx="2"/>
          </p:cNvCxnSpPr>
          <p:nvPr/>
        </p:nvCxnSpPr>
        <p:spPr>
          <a:xfrm>
            <a:off x="2843961" y="270965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615" name="Google Shape;615;g8cfc6d1af8_0_480"/>
          <p:cNvCxnSpPr>
            <a:stCxn id="609" idx="6"/>
            <a:endCxn id="612" idx="3"/>
          </p:cNvCxnSpPr>
          <p:nvPr/>
        </p:nvCxnSpPr>
        <p:spPr>
          <a:xfrm flipH="1" rot="10800000">
            <a:off x="2608422" y="2709557"/>
            <a:ext cx="133500" cy="70500"/>
          </a:xfrm>
          <a:prstGeom prst="straightConnector1">
            <a:avLst/>
          </a:prstGeom>
          <a:noFill/>
          <a:ln cap="flat" cmpd="sng" w="12700">
            <a:solidFill>
              <a:srgbClr val="8FA7C4"/>
            </a:solidFill>
            <a:prstDash val="solid"/>
            <a:round/>
            <a:headEnd len="sm" w="sm" type="none"/>
            <a:tailEnd len="sm" w="sm" type="none"/>
          </a:ln>
        </p:spPr>
      </p:cxnSp>
      <p:sp>
        <p:nvSpPr>
          <p:cNvPr id="616" name="Google Shape;616;g8cfc6d1af8_0_480"/>
          <p:cNvSpPr/>
          <p:nvPr/>
        </p:nvSpPr>
        <p:spPr>
          <a:xfrm>
            <a:off x="3218099" y="308462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17" name="Google Shape;617;g8cfc6d1af8_0_480"/>
          <p:cNvSpPr/>
          <p:nvPr/>
        </p:nvSpPr>
        <p:spPr>
          <a:xfrm>
            <a:off x="3322372" y="349839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18" name="Google Shape;618;g8cfc6d1af8_0_480"/>
          <p:cNvCxnSpPr>
            <a:stCxn id="616" idx="4"/>
            <a:endCxn id="617" idx="0"/>
          </p:cNvCxnSpPr>
          <p:nvPr/>
        </p:nvCxnSpPr>
        <p:spPr>
          <a:xfrm>
            <a:off x="3290249" y="3227729"/>
            <a:ext cx="104400" cy="270600"/>
          </a:xfrm>
          <a:prstGeom prst="straightConnector1">
            <a:avLst/>
          </a:prstGeom>
          <a:noFill/>
          <a:ln cap="flat" cmpd="sng" w="12700">
            <a:solidFill>
              <a:srgbClr val="8FA7C4"/>
            </a:solidFill>
            <a:prstDash val="solid"/>
            <a:round/>
            <a:headEnd len="sm" w="sm" type="none"/>
            <a:tailEnd len="sm" w="sm" type="none"/>
          </a:ln>
        </p:spPr>
      </p:cxnSp>
      <p:sp>
        <p:nvSpPr>
          <p:cNvPr id="619" name="Google Shape;619;g8cfc6d1af8_0_480"/>
          <p:cNvSpPr/>
          <p:nvPr/>
        </p:nvSpPr>
        <p:spPr>
          <a:xfrm>
            <a:off x="3474772" y="296363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20" name="Google Shape;620;g8cfc6d1af8_0_480"/>
          <p:cNvSpPr/>
          <p:nvPr/>
        </p:nvSpPr>
        <p:spPr>
          <a:xfrm>
            <a:off x="3972077" y="311338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21" name="Google Shape;621;g8cfc6d1af8_0_480"/>
          <p:cNvCxnSpPr>
            <a:stCxn id="619" idx="5"/>
            <a:endCxn id="620" idx="2"/>
          </p:cNvCxnSpPr>
          <p:nvPr/>
        </p:nvCxnSpPr>
        <p:spPr>
          <a:xfrm>
            <a:off x="3597940" y="308577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622" name="Google Shape;622;g8cfc6d1af8_0_480"/>
          <p:cNvCxnSpPr>
            <a:stCxn id="616" idx="6"/>
            <a:endCxn id="619" idx="3"/>
          </p:cNvCxnSpPr>
          <p:nvPr/>
        </p:nvCxnSpPr>
        <p:spPr>
          <a:xfrm flipH="1" rot="10800000">
            <a:off x="3362399" y="3085679"/>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623" name="Google Shape;623;g8cfc6d1af8_0_480"/>
          <p:cNvCxnSpPr>
            <a:stCxn id="603" idx="5"/>
            <a:endCxn id="616" idx="2"/>
          </p:cNvCxnSpPr>
          <p:nvPr/>
        </p:nvCxnSpPr>
        <p:spPr>
          <a:xfrm>
            <a:off x="2742609" y="2972590"/>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624" name="Google Shape;624;g8cfc6d1af8_0_480"/>
          <p:cNvCxnSpPr>
            <a:stCxn id="606" idx="5"/>
            <a:endCxn id="619" idx="0"/>
          </p:cNvCxnSpPr>
          <p:nvPr/>
        </p:nvCxnSpPr>
        <p:spPr>
          <a:xfrm>
            <a:off x="3392312" y="2587580"/>
            <a:ext cx="154500" cy="376200"/>
          </a:xfrm>
          <a:prstGeom prst="straightConnector1">
            <a:avLst/>
          </a:prstGeom>
          <a:noFill/>
          <a:ln cap="flat" cmpd="sng" w="12700">
            <a:solidFill>
              <a:srgbClr val="8FA7C4"/>
            </a:solidFill>
            <a:prstDash val="solid"/>
            <a:round/>
            <a:headEnd len="sm" w="sm" type="none"/>
            <a:tailEnd len="sm" w="sm" type="none"/>
          </a:ln>
        </p:spPr>
      </p:cxnSp>
      <p:sp>
        <p:nvSpPr>
          <p:cNvPr id="625" name="Google Shape;625;g8cfc6d1af8_0_480"/>
          <p:cNvSpPr/>
          <p:nvPr/>
        </p:nvSpPr>
        <p:spPr>
          <a:xfrm>
            <a:off x="3859783" y="369089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26" name="Google Shape;626;g8cfc6d1af8_0_480"/>
          <p:cNvSpPr/>
          <p:nvPr/>
        </p:nvSpPr>
        <p:spPr>
          <a:xfrm>
            <a:off x="3964057" y="410466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27" name="Google Shape;627;g8cfc6d1af8_0_480"/>
          <p:cNvCxnSpPr>
            <a:stCxn id="625" idx="4"/>
            <a:endCxn id="626" idx="0"/>
          </p:cNvCxnSpPr>
          <p:nvPr/>
        </p:nvCxnSpPr>
        <p:spPr>
          <a:xfrm>
            <a:off x="3931933" y="3833998"/>
            <a:ext cx="104400" cy="270600"/>
          </a:xfrm>
          <a:prstGeom prst="straightConnector1">
            <a:avLst/>
          </a:prstGeom>
          <a:noFill/>
          <a:ln cap="flat" cmpd="sng" w="12700">
            <a:solidFill>
              <a:srgbClr val="8FA7C4"/>
            </a:solidFill>
            <a:prstDash val="solid"/>
            <a:round/>
            <a:headEnd len="sm" w="sm" type="none"/>
            <a:tailEnd len="sm" w="sm" type="none"/>
          </a:ln>
        </p:spPr>
      </p:cxnSp>
      <p:sp>
        <p:nvSpPr>
          <p:cNvPr id="628" name="Google Shape;628;g8cfc6d1af8_0_480"/>
          <p:cNvSpPr/>
          <p:nvPr/>
        </p:nvSpPr>
        <p:spPr>
          <a:xfrm>
            <a:off x="4116456" y="356990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29" name="Google Shape;629;g8cfc6d1af8_0_480"/>
          <p:cNvSpPr/>
          <p:nvPr/>
        </p:nvSpPr>
        <p:spPr>
          <a:xfrm>
            <a:off x="4613761" y="371965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30" name="Google Shape;630;g8cfc6d1af8_0_480"/>
          <p:cNvCxnSpPr>
            <a:stCxn id="628" idx="5"/>
            <a:endCxn id="629" idx="2"/>
          </p:cNvCxnSpPr>
          <p:nvPr/>
        </p:nvCxnSpPr>
        <p:spPr>
          <a:xfrm>
            <a:off x="4239623" y="369204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631" name="Google Shape;631;g8cfc6d1af8_0_480"/>
          <p:cNvCxnSpPr>
            <a:stCxn id="625" idx="6"/>
            <a:endCxn id="628" idx="3"/>
          </p:cNvCxnSpPr>
          <p:nvPr/>
        </p:nvCxnSpPr>
        <p:spPr>
          <a:xfrm flipH="1" rot="10800000">
            <a:off x="4004083" y="3691948"/>
            <a:ext cx="133500" cy="70500"/>
          </a:xfrm>
          <a:prstGeom prst="straightConnector1">
            <a:avLst/>
          </a:prstGeom>
          <a:noFill/>
          <a:ln cap="flat" cmpd="sng" w="12700">
            <a:solidFill>
              <a:srgbClr val="8FA7C4"/>
            </a:solidFill>
            <a:prstDash val="solid"/>
            <a:round/>
            <a:headEnd len="sm" w="sm" type="none"/>
            <a:tailEnd len="sm" w="sm" type="none"/>
          </a:ln>
        </p:spPr>
      </p:cxnSp>
      <p:sp>
        <p:nvSpPr>
          <p:cNvPr id="632" name="Google Shape;632;g8cfc6d1af8_0_480"/>
          <p:cNvSpPr/>
          <p:nvPr/>
        </p:nvSpPr>
        <p:spPr>
          <a:xfrm>
            <a:off x="3913009" y="437648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33" name="Google Shape;633;g8cfc6d1af8_0_480"/>
          <p:cNvCxnSpPr>
            <a:stCxn id="626" idx="3"/>
            <a:endCxn id="632" idx="0"/>
          </p:cNvCxnSpPr>
          <p:nvPr/>
        </p:nvCxnSpPr>
        <p:spPr>
          <a:xfrm>
            <a:off x="3985189" y="4226804"/>
            <a:ext cx="0" cy="149700"/>
          </a:xfrm>
          <a:prstGeom prst="straightConnector1">
            <a:avLst/>
          </a:prstGeom>
          <a:noFill/>
          <a:ln cap="flat" cmpd="sng" w="12700">
            <a:solidFill>
              <a:srgbClr val="8FA7C4"/>
            </a:solidFill>
            <a:prstDash val="solid"/>
            <a:round/>
            <a:headEnd len="sm" w="sm" type="none"/>
            <a:tailEnd len="sm" w="sm" type="none"/>
          </a:ln>
        </p:spPr>
      </p:cxnSp>
      <p:sp>
        <p:nvSpPr>
          <p:cNvPr id="634" name="Google Shape;634;g8cfc6d1af8_0_480"/>
          <p:cNvSpPr/>
          <p:nvPr/>
        </p:nvSpPr>
        <p:spPr>
          <a:xfrm>
            <a:off x="4065409" y="384172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35" name="Google Shape;635;g8cfc6d1af8_0_480"/>
          <p:cNvSpPr/>
          <p:nvPr/>
        </p:nvSpPr>
        <p:spPr>
          <a:xfrm>
            <a:off x="4562713" y="399147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36" name="Google Shape;636;g8cfc6d1af8_0_480"/>
          <p:cNvCxnSpPr>
            <a:stCxn id="634" idx="5"/>
            <a:endCxn id="635" idx="2"/>
          </p:cNvCxnSpPr>
          <p:nvPr/>
        </p:nvCxnSpPr>
        <p:spPr>
          <a:xfrm>
            <a:off x="4188577" y="3963869"/>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637" name="Google Shape;637;g8cfc6d1af8_0_480"/>
          <p:cNvCxnSpPr>
            <a:stCxn id="638" idx="1"/>
            <a:endCxn id="634" idx="3"/>
          </p:cNvCxnSpPr>
          <p:nvPr/>
        </p:nvCxnSpPr>
        <p:spPr>
          <a:xfrm rot="10800000">
            <a:off x="4086445" y="3963800"/>
            <a:ext cx="497400" cy="396000"/>
          </a:xfrm>
          <a:prstGeom prst="straightConnector1">
            <a:avLst/>
          </a:prstGeom>
          <a:noFill/>
          <a:ln cap="flat" cmpd="sng" w="12700">
            <a:solidFill>
              <a:srgbClr val="8FA7C4"/>
            </a:solidFill>
            <a:prstDash val="solid"/>
            <a:round/>
            <a:headEnd len="sm" w="sm" type="none"/>
            <a:tailEnd len="sm" w="sm" type="none"/>
          </a:ln>
        </p:spPr>
      </p:cxnSp>
      <p:sp>
        <p:nvSpPr>
          <p:cNvPr id="638" name="Google Shape;638;g8cfc6d1af8_0_480"/>
          <p:cNvSpPr/>
          <p:nvPr/>
        </p:nvSpPr>
        <p:spPr>
          <a:xfrm>
            <a:off x="4562713" y="433884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39" name="Google Shape;639;g8cfc6d1af8_0_480"/>
          <p:cNvSpPr/>
          <p:nvPr/>
        </p:nvSpPr>
        <p:spPr>
          <a:xfrm>
            <a:off x="4666988" y="475260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40" name="Google Shape;640;g8cfc6d1af8_0_480"/>
          <p:cNvCxnSpPr>
            <a:stCxn id="638" idx="4"/>
            <a:endCxn id="639" idx="0"/>
          </p:cNvCxnSpPr>
          <p:nvPr/>
        </p:nvCxnSpPr>
        <p:spPr>
          <a:xfrm>
            <a:off x="4634863" y="4481943"/>
            <a:ext cx="104400" cy="270600"/>
          </a:xfrm>
          <a:prstGeom prst="straightConnector1">
            <a:avLst/>
          </a:prstGeom>
          <a:noFill/>
          <a:ln cap="flat" cmpd="sng" w="12700">
            <a:solidFill>
              <a:srgbClr val="8FA7C4"/>
            </a:solidFill>
            <a:prstDash val="solid"/>
            <a:round/>
            <a:headEnd len="sm" w="sm" type="none"/>
            <a:tailEnd len="sm" w="sm" type="none"/>
          </a:ln>
        </p:spPr>
      </p:cxnSp>
      <p:sp>
        <p:nvSpPr>
          <p:cNvPr id="641" name="Google Shape;641;g8cfc6d1af8_0_480"/>
          <p:cNvSpPr/>
          <p:nvPr/>
        </p:nvSpPr>
        <p:spPr>
          <a:xfrm>
            <a:off x="4819387" y="421784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42" name="Google Shape;642;g8cfc6d1af8_0_480"/>
          <p:cNvSpPr/>
          <p:nvPr/>
        </p:nvSpPr>
        <p:spPr>
          <a:xfrm>
            <a:off x="5316692" y="436759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43" name="Google Shape;643;g8cfc6d1af8_0_480"/>
          <p:cNvCxnSpPr>
            <a:stCxn id="641" idx="5"/>
            <a:endCxn id="642" idx="2"/>
          </p:cNvCxnSpPr>
          <p:nvPr/>
        </p:nvCxnSpPr>
        <p:spPr>
          <a:xfrm>
            <a:off x="4942555" y="433999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644" name="Google Shape;644;g8cfc6d1af8_0_480"/>
          <p:cNvCxnSpPr>
            <a:stCxn id="638" idx="6"/>
            <a:endCxn id="641" idx="3"/>
          </p:cNvCxnSpPr>
          <p:nvPr/>
        </p:nvCxnSpPr>
        <p:spPr>
          <a:xfrm flipH="1" rot="10800000">
            <a:off x="4707013" y="4339893"/>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645" name="Google Shape;645;g8cfc6d1af8_0_480"/>
          <p:cNvCxnSpPr>
            <a:stCxn id="626" idx="5"/>
            <a:endCxn id="638" idx="2"/>
          </p:cNvCxnSpPr>
          <p:nvPr/>
        </p:nvCxnSpPr>
        <p:spPr>
          <a:xfrm>
            <a:off x="4087224" y="4226804"/>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646" name="Google Shape;646;g8cfc6d1af8_0_480"/>
          <p:cNvCxnSpPr>
            <a:stCxn id="629" idx="5"/>
            <a:endCxn id="641" idx="0"/>
          </p:cNvCxnSpPr>
          <p:nvPr/>
        </p:nvCxnSpPr>
        <p:spPr>
          <a:xfrm>
            <a:off x="4736928" y="3841794"/>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647" name="Google Shape;647;g8cfc6d1af8_0_480"/>
          <p:cNvCxnSpPr>
            <a:stCxn id="628" idx="4"/>
            <a:endCxn id="634" idx="7"/>
          </p:cNvCxnSpPr>
          <p:nvPr/>
        </p:nvCxnSpPr>
        <p:spPr>
          <a:xfrm>
            <a:off x="4188606" y="3713003"/>
            <a:ext cx="0" cy="149700"/>
          </a:xfrm>
          <a:prstGeom prst="straightConnector1">
            <a:avLst/>
          </a:prstGeom>
          <a:noFill/>
          <a:ln cap="flat" cmpd="sng" w="12700">
            <a:solidFill>
              <a:srgbClr val="8FA7C4"/>
            </a:solidFill>
            <a:prstDash val="solid"/>
            <a:round/>
            <a:headEnd len="sm" w="sm" type="none"/>
            <a:tailEnd len="sm" w="sm" type="none"/>
          </a:ln>
        </p:spPr>
      </p:cxnSp>
      <p:cxnSp>
        <p:nvCxnSpPr>
          <p:cNvPr id="648" name="Google Shape;648;g8cfc6d1af8_0_480"/>
          <p:cNvCxnSpPr>
            <a:stCxn id="625" idx="1"/>
            <a:endCxn id="617" idx="5"/>
          </p:cNvCxnSpPr>
          <p:nvPr/>
        </p:nvCxnSpPr>
        <p:spPr>
          <a:xfrm rot="10800000">
            <a:off x="3445615" y="3620655"/>
            <a:ext cx="435300" cy="91200"/>
          </a:xfrm>
          <a:prstGeom prst="straightConnector1">
            <a:avLst/>
          </a:prstGeom>
          <a:noFill/>
          <a:ln cap="flat" cmpd="sng" w="12700">
            <a:solidFill>
              <a:srgbClr val="8FA7C4"/>
            </a:solidFill>
            <a:prstDash val="solid"/>
            <a:round/>
            <a:headEnd len="sm" w="sm" type="none"/>
            <a:tailEnd len="sm" w="sm" type="none"/>
          </a:ln>
        </p:spPr>
      </p:cxnSp>
      <p:sp>
        <p:nvSpPr>
          <p:cNvPr id="649" name="Google Shape;649;g8cfc6d1af8_0_480"/>
          <p:cNvSpPr/>
          <p:nvPr/>
        </p:nvSpPr>
        <p:spPr>
          <a:xfrm>
            <a:off x="3693521" y="336302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50" name="Google Shape;650;g8cfc6d1af8_0_480"/>
          <p:cNvCxnSpPr>
            <a:stCxn id="649" idx="6"/>
            <a:endCxn id="620" idx="3"/>
          </p:cNvCxnSpPr>
          <p:nvPr/>
        </p:nvCxnSpPr>
        <p:spPr>
          <a:xfrm flipH="1" rot="10800000">
            <a:off x="3837821" y="3235671"/>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651" name="Google Shape;651;g8cfc6d1af8_0_480"/>
          <p:cNvCxnSpPr>
            <a:stCxn id="628" idx="1"/>
            <a:endCxn id="649" idx="6"/>
          </p:cNvCxnSpPr>
          <p:nvPr/>
        </p:nvCxnSpPr>
        <p:spPr>
          <a:xfrm rot="10800000">
            <a:off x="3837888" y="3434560"/>
            <a:ext cx="299700" cy="156300"/>
          </a:xfrm>
          <a:prstGeom prst="straightConnector1">
            <a:avLst/>
          </a:prstGeom>
          <a:noFill/>
          <a:ln cap="flat" cmpd="sng" w="12700">
            <a:solidFill>
              <a:srgbClr val="8FA7C4"/>
            </a:solidFill>
            <a:prstDash val="solid"/>
            <a:round/>
            <a:headEnd len="sm" w="sm" type="none"/>
            <a:tailEnd len="sm" w="sm" type="none"/>
          </a:ln>
        </p:spPr>
      </p:cxnSp>
      <p:cxnSp>
        <p:nvCxnSpPr>
          <p:cNvPr id="652" name="Google Shape;652;g8cfc6d1af8_0_480"/>
          <p:cNvCxnSpPr>
            <a:stCxn id="570" idx="7"/>
            <a:endCxn id="610" idx="3"/>
          </p:cNvCxnSpPr>
          <p:nvPr/>
        </p:nvCxnSpPr>
        <p:spPr>
          <a:xfrm flipH="1" rot="10800000">
            <a:off x="2365449" y="3244501"/>
            <a:ext cx="224100" cy="125100"/>
          </a:xfrm>
          <a:prstGeom prst="straightConnector1">
            <a:avLst/>
          </a:prstGeom>
          <a:noFill/>
          <a:ln cap="flat" cmpd="sng" w="12700">
            <a:solidFill>
              <a:srgbClr val="8FA7C4"/>
            </a:solidFill>
            <a:prstDash val="solid"/>
            <a:round/>
            <a:headEnd len="sm" w="sm" type="none"/>
            <a:tailEnd len="sm" w="sm" type="none"/>
          </a:ln>
        </p:spPr>
      </p:cxnSp>
      <p:cxnSp>
        <p:nvCxnSpPr>
          <p:cNvPr id="653" name="Google Shape;653;g8cfc6d1af8_0_480"/>
          <p:cNvCxnSpPr>
            <a:stCxn id="592" idx="1"/>
            <a:endCxn id="617" idx="4"/>
          </p:cNvCxnSpPr>
          <p:nvPr/>
        </p:nvCxnSpPr>
        <p:spPr>
          <a:xfrm rot="10800000">
            <a:off x="3394430" y="3641616"/>
            <a:ext cx="213600" cy="982200"/>
          </a:xfrm>
          <a:prstGeom prst="straightConnector1">
            <a:avLst/>
          </a:prstGeom>
          <a:noFill/>
          <a:ln cap="flat" cmpd="sng" w="12700">
            <a:solidFill>
              <a:srgbClr val="8FA7C4"/>
            </a:solidFill>
            <a:prstDash val="solid"/>
            <a:round/>
            <a:headEnd len="sm" w="sm" type="none"/>
            <a:tailEnd len="sm" w="sm" type="none"/>
          </a:ln>
        </p:spPr>
      </p:cxnSp>
      <p:cxnSp>
        <p:nvCxnSpPr>
          <p:cNvPr id="654" name="Google Shape;654;g8cfc6d1af8_0_480"/>
          <p:cNvCxnSpPr>
            <a:stCxn id="578" idx="0"/>
            <a:endCxn id="655" idx="2"/>
          </p:cNvCxnSpPr>
          <p:nvPr/>
        </p:nvCxnSpPr>
        <p:spPr>
          <a:xfrm flipH="1" rot="10800000">
            <a:off x="2458811" y="3551665"/>
            <a:ext cx="280200" cy="253500"/>
          </a:xfrm>
          <a:prstGeom prst="straightConnector1">
            <a:avLst/>
          </a:prstGeom>
          <a:noFill/>
          <a:ln cap="flat" cmpd="sng" w="12700">
            <a:solidFill>
              <a:srgbClr val="8FA7C4"/>
            </a:solidFill>
            <a:prstDash val="solid"/>
            <a:round/>
            <a:headEnd len="sm" w="sm" type="none"/>
            <a:tailEnd len="sm" w="sm" type="none"/>
          </a:ln>
        </p:spPr>
      </p:cxnSp>
      <p:sp>
        <p:nvSpPr>
          <p:cNvPr id="655" name="Google Shape;655;g8cfc6d1af8_0_480"/>
          <p:cNvSpPr/>
          <p:nvPr/>
        </p:nvSpPr>
        <p:spPr>
          <a:xfrm>
            <a:off x="2739016" y="348016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56" name="Google Shape;656;g8cfc6d1af8_0_480"/>
          <p:cNvSpPr/>
          <p:nvPr/>
        </p:nvSpPr>
        <p:spPr>
          <a:xfrm>
            <a:off x="3244173" y="408991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57" name="Google Shape;657;g8cfc6d1af8_0_480"/>
          <p:cNvCxnSpPr>
            <a:stCxn id="656" idx="1"/>
            <a:endCxn id="655" idx="4"/>
          </p:cNvCxnSpPr>
          <p:nvPr/>
        </p:nvCxnSpPr>
        <p:spPr>
          <a:xfrm rot="10800000">
            <a:off x="2811105" y="3623370"/>
            <a:ext cx="454200" cy="487500"/>
          </a:xfrm>
          <a:prstGeom prst="straightConnector1">
            <a:avLst/>
          </a:prstGeom>
          <a:noFill/>
          <a:ln cap="flat" cmpd="sng" w="12700">
            <a:solidFill>
              <a:srgbClr val="8FA7C4"/>
            </a:solidFill>
            <a:prstDash val="solid"/>
            <a:round/>
            <a:headEnd len="sm" w="sm" type="none"/>
            <a:tailEnd len="sm" w="sm" type="none"/>
          </a:ln>
        </p:spPr>
      </p:cxnSp>
      <p:cxnSp>
        <p:nvCxnSpPr>
          <p:cNvPr id="658" name="Google Shape;658;g8cfc6d1af8_0_480"/>
          <p:cNvCxnSpPr>
            <a:stCxn id="592" idx="1"/>
            <a:endCxn id="656" idx="5"/>
          </p:cNvCxnSpPr>
          <p:nvPr/>
        </p:nvCxnSpPr>
        <p:spPr>
          <a:xfrm rot="10800000">
            <a:off x="3367430" y="4211916"/>
            <a:ext cx="240600" cy="411900"/>
          </a:xfrm>
          <a:prstGeom prst="straightConnector1">
            <a:avLst/>
          </a:prstGeom>
          <a:noFill/>
          <a:ln cap="flat" cmpd="sng" w="12700">
            <a:solidFill>
              <a:srgbClr val="8FA7C4"/>
            </a:solidFill>
            <a:prstDash val="solid"/>
            <a:round/>
            <a:headEnd len="sm" w="sm" type="none"/>
            <a:tailEnd len="sm" w="sm" type="none"/>
          </a:ln>
        </p:spPr>
      </p:cxnSp>
      <p:cxnSp>
        <p:nvCxnSpPr>
          <p:cNvPr id="659" name="Google Shape;659;g8cfc6d1af8_0_480"/>
          <p:cNvCxnSpPr>
            <a:stCxn id="562" idx="6"/>
            <a:endCxn id="609" idx="2"/>
          </p:cNvCxnSpPr>
          <p:nvPr/>
        </p:nvCxnSpPr>
        <p:spPr>
          <a:xfrm flipH="1" rot="10800000">
            <a:off x="1135299" y="2780024"/>
            <a:ext cx="1328700" cy="114300"/>
          </a:xfrm>
          <a:prstGeom prst="straightConnector1">
            <a:avLst/>
          </a:prstGeom>
          <a:noFill/>
          <a:ln cap="flat" cmpd="sng" w="12700">
            <a:solidFill>
              <a:srgbClr val="8FA7C4"/>
            </a:solidFill>
            <a:prstDash val="solid"/>
            <a:round/>
            <a:headEnd len="sm" w="sm" type="none"/>
            <a:tailEnd len="sm" w="sm" type="none"/>
          </a:ln>
        </p:spPr>
      </p:cxnSp>
      <p:cxnSp>
        <p:nvCxnSpPr>
          <p:cNvPr id="660" name="Google Shape;660;g8cfc6d1af8_0_480"/>
          <p:cNvCxnSpPr>
            <a:stCxn id="560" idx="6"/>
            <a:endCxn id="566" idx="4"/>
          </p:cNvCxnSpPr>
          <p:nvPr/>
        </p:nvCxnSpPr>
        <p:spPr>
          <a:xfrm>
            <a:off x="982899" y="3429083"/>
            <a:ext cx="577500" cy="33900"/>
          </a:xfrm>
          <a:prstGeom prst="straightConnector1">
            <a:avLst/>
          </a:prstGeom>
          <a:noFill/>
          <a:ln cap="flat" cmpd="sng" w="12700">
            <a:solidFill>
              <a:srgbClr val="8FA7C4"/>
            </a:solidFill>
            <a:prstDash val="solid"/>
            <a:round/>
            <a:headEnd len="sm" w="sm" type="none"/>
            <a:tailEnd len="sm" w="sm" type="none"/>
          </a:ln>
        </p:spPr>
      </p:cxnSp>
      <p:cxnSp>
        <p:nvCxnSpPr>
          <p:cNvPr id="661" name="Google Shape;661;g8cfc6d1af8_0_480"/>
          <p:cNvCxnSpPr>
            <a:stCxn id="575" idx="2"/>
            <a:endCxn id="582" idx="1"/>
          </p:cNvCxnSpPr>
          <p:nvPr/>
        </p:nvCxnSpPr>
        <p:spPr>
          <a:xfrm>
            <a:off x="2129988" y="3997709"/>
            <a:ext cx="74400" cy="635100"/>
          </a:xfrm>
          <a:prstGeom prst="straightConnector1">
            <a:avLst/>
          </a:prstGeom>
          <a:noFill/>
          <a:ln cap="flat" cmpd="sng" w="12700">
            <a:solidFill>
              <a:srgbClr val="8FA7C4"/>
            </a:solidFill>
            <a:prstDash val="solid"/>
            <a:round/>
            <a:headEnd len="sm" w="sm" type="none"/>
            <a:tailEnd len="sm" w="sm" type="none"/>
          </a:ln>
        </p:spPr>
      </p:cxnSp>
      <p:sp>
        <p:nvSpPr>
          <p:cNvPr id="662" name="Google Shape;662;g8cfc6d1af8_0_480"/>
          <p:cNvSpPr/>
          <p:nvPr/>
        </p:nvSpPr>
        <p:spPr>
          <a:xfrm>
            <a:off x="942872" y="17403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63" name="Google Shape;663;g8cfc6d1af8_0_480"/>
          <p:cNvSpPr/>
          <p:nvPr/>
        </p:nvSpPr>
        <p:spPr>
          <a:xfrm>
            <a:off x="1047146" y="215416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64" name="Google Shape;664;g8cfc6d1af8_0_480"/>
          <p:cNvCxnSpPr>
            <a:stCxn id="662" idx="4"/>
            <a:endCxn id="663" idx="0"/>
          </p:cNvCxnSpPr>
          <p:nvPr/>
        </p:nvCxnSpPr>
        <p:spPr>
          <a:xfrm>
            <a:off x="1015022" y="1883499"/>
            <a:ext cx="104400" cy="270600"/>
          </a:xfrm>
          <a:prstGeom prst="straightConnector1">
            <a:avLst/>
          </a:prstGeom>
          <a:noFill/>
          <a:ln cap="flat" cmpd="sng" w="12700">
            <a:solidFill>
              <a:srgbClr val="8FA7C4"/>
            </a:solidFill>
            <a:prstDash val="solid"/>
            <a:round/>
            <a:headEnd len="sm" w="sm" type="none"/>
            <a:tailEnd len="sm" w="sm" type="none"/>
          </a:ln>
        </p:spPr>
      </p:cxnSp>
      <p:sp>
        <p:nvSpPr>
          <p:cNvPr id="665" name="Google Shape;665;g8cfc6d1af8_0_480"/>
          <p:cNvSpPr/>
          <p:nvPr/>
        </p:nvSpPr>
        <p:spPr>
          <a:xfrm>
            <a:off x="1199544" y="161940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66" name="Google Shape;666;g8cfc6d1af8_0_480"/>
          <p:cNvSpPr/>
          <p:nvPr/>
        </p:nvSpPr>
        <p:spPr>
          <a:xfrm>
            <a:off x="1696849" y="176915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67" name="Google Shape;667;g8cfc6d1af8_0_480"/>
          <p:cNvCxnSpPr>
            <a:stCxn id="665" idx="5"/>
            <a:endCxn id="666" idx="2"/>
          </p:cNvCxnSpPr>
          <p:nvPr/>
        </p:nvCxnSpPr>
        <p:spPr>
          <a:xfrm>
            <a:off x="1322712" y="174154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668" name="Google Shape;668;g8cfc6d1af8_0_480"/>
          <p:cNvCxnSpPr>
            <a:stCxn id="662" idx="6"/>
            <a:endCxn id="665" idx="3"/>
          </p:cNvCxnSpPr>
          <p:nvPr/>
        </p:nvCxnSpPr>
        <p:spPr>
          <a:xfrm flipH="1" rot="10800000">
            <a:off x="1087172" y="1741449"/>
            <a:ext cx="133500" cy="70500"/>
          </a:xfrm>
          <a:prstGeom prst="straightConnector1">
            <a:avLst/>
          </a:prstGeom>
          <a:noFill/>
          <a:ln cap="flat" cmpd="sng" w="12700">
            <a:solidFill>
              <a:srgbClr val="8FA7C4"/>
            </a:solidFill>
            <a:prstDash val="solid"/>
            <a:round/>
            <a:headEnd len="sm" w="sm" type="none"/>
            <a:tailEnd len="sm" w="sm" type="none"/>
          </a:ln>
        </p:spPr>
      </p:cxnSp>
      <p:sp>
        <p:nvSpPr>
          <p:cNvPr id="669" name="Google Shape;669;g8cfc6d1af8_0_480"/>
          <p:cNvSpPr/>
          <p:nvPr/>
        </p:nvSpPr>
        <p:spPr>
          <a:xfrm>
            <a:off x="891826" y="201222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70" name="Google Shape;670;g8cfc6d1af8_0_480"/>
          <p:cNvSpPr/>
          <p:nvPr/>
        </p:nvSpPr>
        <p:spPr>
          <a:xfrm>
            <a:off x="996099" y="242598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71" name="Google Shape;671;g8cfc6d1af8_0_480"/>
          <p:cNvCxnSpPr>
            <a:stCxn id="669" idx="4"/>
            <a:endCxn id="670" idx="0"/>
          </p:cNvCxnSpPr>
          <p:nvPr/>
        </p:nvCxnSpPr>
        <p:spPr>
          <a:xfrm>
            <a:off x="963976" y="2155323"/>
            <a:ext cx="104400" cy="270600"/>
          </a:xfrm>
          <a:prstGeom prst="straightConnector1">
            <a:avLst/>
          </a:prstGeom>
          <a:noFill/>
          <a:ln cap="flat" cmpd="sng" w="12700">
            <a:solidFill>
              <a:srgbClr val="8FA7C4"/>
            </a:solidFill>
            <a:prstDash val="solid"/>
            <a:round/>
            <a:headEnd len="sm" w="sm" type="none"/>
            <a:tailEnd len="sm" w="sm" type="none"/>
          </a:ln>
        </p:spPr>
      </p:cxnSp>
      <p:sp>
        <p:nvSpPr>
          <p:cNvPr id="672" name="Google Shape;672;g8cfc6d1af8_0_480"/>
          <p:cNvSpPr/>
          <p:nvPr/>
        </p:nvSpPr>
        <p:spPr>
          <a:xfrm>
            <a:off x="1148499" y="189122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73" name="Google Shape;673;g8cfc6d1af8_0_480"/>
          <p:cNvSpPr/>
          <p:nvPr/>
        </p:nvSpPr>
        <p:spPr>
          <a:xfrm>
            <a:off x="1645804" y="204097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74" name="Google Shape;674;g8cfc6d1af8_0_480"/>
          <p:cNvCxnSpPr>
            <a:stCxn id="672" idx="5"/>
            <a:endCxn id="673" idx="2"/>
          </p:cNvCxnSpPr>
          <p:nvPr/>
        </p:nvCxnSpPr>
        <p:spPr>
          <a:xfrm>
            <a:off x="1271667" y="201337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675" name="Google Shape;675;g8cfc6d1af8_0_480"/>
          <p:cNvCxnSpPr>
            <a:stCxn id="669" idx="6"/>
            <a:endCxn id="672" idx="3"/>
          </p:cNvCxnSpPr>
          <p:nvPr/>
        </p:nvCxnSpPr>
        <p:spPr>
          <a:xfrm flipH="1" rot="10800000">
            <a:off x="1036126" y="2013273"/>
            <a:ext cx="133500" cy="70500"/>
          </a:xfrm>
          <a:prstGeom prst="straightConnector1">
            <a:avLst/>
          </a:prstGeom>
          <a:noFill/>
          <a:ln cap="flat" cmpd="sng" w="12700">
            <a:solidFill>
              <a:srgbClr val="8FA7C4"/>
            </a:solidFill>
            <a:prstDash val="solid"/>
            <a:round/>
            <a:headEnd len="sm" w="sm" type="none"/>
            <a:tailEnd len="sm" w="sm" type="none"/>
          </a:ln>
        </p:spPr>
      </p:cxnSp>
      <p:sp>
        <p:nvSpPr>
          <p:cNvPr id="676" name="Google Shape;676;g8cfc6d1af8_0_480"/>
          <p:cNvSpPr/>
          <p:nvPr/>
        </p:nvSpPr>
        <p:spPr>
          <a:xfrm>
            <a:off x="1645804" y="238834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77" name="Google Shape;677;g8cfc6d1af8_0_480"/>
          <p:cNvSpPr/>
          <p:nvPr/>
        </p:nvSpPr>
        <p:spPr>
          <a:xfrm>
            <a:off x="1750077" y="280210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78" name="Google Shape;678;g8cfc6d1af8_0_480"/>
          <p:cNvCxnSpPr>
            <a:stCxn id="676" idx="4"/>
            <a:endCxn id="677" idx="0"/>
          </p:cNvCxnSpPr>
          <p:nvPr/>
        </p:nvCxnSpPr>
        <p:spPr>
          <a:xfrm>
            <a:off x="1717954" y="2531445"/>
            <a:ext cx="104400" cy="270600"/>
          </a:xfrm>
          <a:prstGeom prst="straightConnector1">
            <a:avLst/>
          </a:prstGeom>
          <a:noFill/>
          <a:ln cap="flat" cmpd="sng" w="12700">
            <a:solidFill>
              <a:srgbClr val="8FA7C4"/>
            </a:solidFill>
            <a:prstDash val="solid"/>
            <a:round/>
            <a:headEnd len="sm" w="sm" type="none"/>
            <a:tailEnd len="sm" w="sm" type="none"/>
          </a:ln>
        </p:spPr>
      </p:cxnSp>
      <p:sp>
        <p:nvSpPr>
          <p:cNvPr id="679" name="Google Shape;679;g8cfc6d1af8_0_480"/>
          <p:cNvSpPr/>
          <p:nvPr/>
        </p:nvSpPr>
        <p:spPr>
          <a:xfrm>
            <a:off x="1902477" y="226735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80" name="Google Shape;680;g8cfc6d1af8_0_480"/>
          <p:cNvSpPr/>
          <p:nvPr/>
        </p:nvSpPr>
        <p:spPr>
          <a:xfrm>
            <a:off x="2399782" y="24170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81" name="Google Shape;681;g8cfc6d1af8_0_480"/>
          <p:cNvCxnSpPr>
            <a:stCxn id="679" idx="5"/>
            <a:endCxn id="680" idx="2"/>
          </p:cNvCxnSpPr>
          <p:nvPr/>
        </p:nvCxnSpPr>
        <p:spPr>
          <a:xfrm>
            <a:off x="2025644" y="238949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682" name="Google Shape;682;g8cfc6d1af8_0_480"/>
          <p:cNvCxnSpPr>
            <a:stCxn id="676" idx="6"/>
            <a:endCxn id="679" idx="3"/>
          </p:cNvCxnSpPr>
          <p:nvPr/>
        </p:nvCxnSpPr>
        <p:spPr>
          <a:xfrm flipH="1" rot="10800000">
            <a:off x="1790104" y="2389395"/>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683" name="Google Shape;683;g8cfc6d1af8_0_480"/>
          <p:cNvCxnSpPr>
            <a:stCxn id="663" idx="5"/>
            <a:endCxn id="676" idx="2"/>
          </p:cNvCxnSpPr>
          <p:nvPr/>
        </p:nvCxnSpPr>
        <p:spPr>
          <a:xfrm>
            <a:off x="1170314" y="2276307"/>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684" name="Google Shape;684;g8cfc6d1af8_0_480"/>
          <p:cNvCxnSpPr>
            <a:stCxn id="666" idx="5"/>
            <a:endCxn id="679" idx="0"/>
          </p:cNvCxnSpPr>
          <p:nvPr/>
        </p:nvCxnSpPr>
        <p:spPr>
          <a:xfrm>
            <a:off x="1820017" y="1891297"/>
            <a:ext cx="154500" cy="376200"/>
          </a:xfrm>
          <a:prstGeom prst="straightConnector1">
            <a:avLst/>
          </a:prstGeom>
          <a:noFill/>
          <a:ln cap="flat" cmpd="sng" w="12700">
            <a:solidFill>
              <a:srgbClr val="8FA7C4"/>
            </a:solidFill>
            <a:prstDash val="solid"/>
            <a:round/>
            <a:headEnd len="sm" w="sm" type="none"/>
            <a:tailEnd len="sm" w="sm" type="none"/>
          </a:ln>
        </p:spPr>
      </p:cxnSp>
      <p:sp>
        <p:nvSpPr>
          <p:cNvPr id="685" name="Google Shape;685;g8cfc6d1af8_0_480"/>
          <p:cNvSpPr/>
          <p:nvPr/>
        </p:nvSpPr>
        <p:spPr>
          <a:xfrm>
            <a:off x="2287488" y="299461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86" name="Google Shape;686;g8cfc6d1af8_0_480"/>
          <p:cNvSpPr/>
          <p:nvPr/>
        </p:nvSpPr>
        <p:spPr>
          <a:xfrm>
            <a:off x="2391762" y="340837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87" name="Google Shape;687;g8cfc6d1af8_0_480"/>
          <p:cNvCxnSpPr>
            <a:stCxn id="685" idx="4"/>
            <a:endCxn id="686" idx="0"/>
          </p:cNvCxnSpPr>
          <p:nvPr/>
        </p:nvCxnSpPr>
        <p:spPr>
          <a:xfrm>
            <a:off x="2359638" y="3137714"/>
            <a:ext cx="104400" cy="270600"/>
          </a:xfrm>
          <a:prstGeom prst="straightConnector1">
            <a:avLst/>
          </a:prstGeom>
          <a:noFill/>
          <a:ln cap="flat" cmpd="sng" w="12700">
            <a:solidFill>
              <a:srgbClr val="8FA7C4"/>
            </a:solidFill>
            <a:prstDash val="solid"/>
            <a:round/>
            <a:headEnd len="sm" w="sm" type="none"/>
            <a:tailEnd len="sm" w="sm" type="none"/>
          </a:ln>
        </p:spPr>
      </p:cxnSp>
      <p:sp>
        <p:nvSpPr>
          <p:cNvPr id="688" name="Google Shape;688;g8cfc6d1af8_0_480"/>
          <p:cNvSpPr/>
          <p:nvPr/>
        </p:nvSpPr>
        <p:spPr>
          <a:xfrm>
            <a:off x="2544161" y="28736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89" name="Google Shape;689;g8cfc6d1af8_0_480"/>
          <p:cNvSpPr/>
          <p:nvPr/>
        </p:nvSpPr>
        <p:spPr>
          <a:xfrm>
            <a:off x="3041466" y="302336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90" name="Google Shape;690;g8cfc6d1af8_0_480"/>
          <p:cNvCxnSpPr>
            <a:stCxn id="688" idx="5"/>
            <a:endCxn id="689" idx="2"/>
          </p:cNvCxnSpPr>
          <p:nvPr/>
        </p:nvCxnSpPr>
        <p:spPr>
          <a:xfrm>
            <a:off x="2667329" y="299576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691" name="Google Shape;691;g8cfc6d1af8_0_480"/>
          <p:cNvCxnSpPr>
            <a:stCxn id="685" idx="6"/>
            <a:endCxn id="688" idx="3"/>
          </p:cNvCxnSpPr>
          <p:nvPr/>
        </p:nvCxnSpPr>
        <p:spPr>
          <a:xfrm flipH="1" rot="10800000">
            <a:off x="2431788" y="2995664"/>
            <a:ext cx="133500" cy="70500"/>
          </a:xfrm>
          <a:prstGeom prst="straightConnector1">
            <a:avLst/>
          </a:prstGeom>
          <a:noFill/>
          <a:ln cap="flat" cmpd="sng" w="12700">
            <a:solidFill>
              <a:srgbClr val="8FA7C4"/>
            </a:solidFill>
            <a:prstDash val="solid"/>
            <a:round/>
            <a:headEnd len="sm" w="sm" type="none"/>
            <a:tailEnd len="sm" w="sm" type="none"/>
          </a:ln>
        </p:spPr>
      </p:cxnSp>
      <p:sp>
        <p:nvSpPr>
          <p:cNvPr id="692" name="Google Shape;692;g8cfc6d1af8_0_480"/>
          <p:cNvSpPr/>
          <p:nvPr/>
        </p:nvSpPr>
        <p:spPr>
          <a:xfrm>
            <a:off x="2340716" y="36801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93" name="Google Shape;693;g8cfc6d1af8_0_480"/>
          <p:cNvCxnSpPr>
            <a:stCxn id="686" idx="3"/>
            <a:endCxn id="692" idx="0"/>
          </p:cNvCxnSpPr>
          <p:nvPr/>
        </p:nvCxnSpPr>
        <p:spPr>
          <a:xfrm>
            <a:off x="2412894" y="3530520"/>
            <a:ext cx="0" cy="149700"/>
          </a:xfrm>
          <a:prstGeom prst="straightConnector1">
            <a:avLst/>
          </a:prstGeom>
          <a:noFill/>
          <a:ln cap="flat" cmpd="sng" w="12700">
            <a:solidFill>
              <a:srgbClr val="8FA7C4"/>
            </a:solidFill>
            <a:prstDash val="solid"/>
            <a:round/>
            <a:headEnd len="sm" w="sm" type="none"/>
            <a:tailEnd len="sm" w="sm" type="none"/>
          </a:ln>
        </p:spPr>
      </p:cxnSp>
      <p:sp>
        <p:nvSpPr>
          <p:cNvPr id="694" name="Google Shape;694;g8cfc6d1af8_0_480"/>
          <p:cNvSpPr/>
          <p:nvPr/>
        </p:nvSpPr>
        <p:spPr>
          <a:xfrm>
            <a:off x="2493113" y="314544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95" name="Google Shape;695;g8cfc6d1af8_0_480"/>
          <p:cNvSpPr/>
          <p:nvPr/>
        </p:nvSpPr>
        <p:spPr>
          <a:xfrm>
            <a:off x="2990419" y="329519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696" name="Google Shape;696;g8cfc6d1af8_0_480"/>
          <p:cNvCxnSpPr>
            <a:stCxn id="694" idx="5"/>
            <a:endCxn id="695" idx="2"/>
          </p:cNvCxnSpPr>
          <p:nvPr/>
        </p:nvCxnSpPr>
        <p:spPr>
          <a:xfrm>
            <a:off x="2616281" y="3267585"/>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697" name="Google Shape;697;g8cfc6d1af8_0_480"/>
          <p:cNvCxnSpPr>
            <a:stCxn id="698" idx="1"/>
            <a:endCxn id="694" idx="3"/>
          </p:cNvCxnSpPr>
          <p:nvPr/>
        </p:nvCxnSpPr>
        <p:spPr>
          <a:xfrm rot="10800000">
            <a:off x="2514152" y="3267516"/>
            <a:ext cx="497400" cy="396000"/>
          </a:xfrm>
          <a:prstGeom prst="straightConnector1">
            <a:avLst/>
          </a:prstGeom>
          <a:noFill/>
          <a:ln cap="flat" cmpd="sng" w="12700">
            <a:solidFill>
              <a:srgbClr val="8FA7C4"/>
            </a:solidFill>
            <a:prstDash val="solid"/>
            <a:round/>
            <a:headEnd len="sm" w="sm" type="none"/>
            <a:tailEnd len="sm" w="sm" type="none"/>
          </a:ln>
        </p:spPr>
      </p:cxnSp>
      <p:sp>
        <p:nvSpPr>
          <p:cNvPr id="698" name="Google Shape;698;g8cfc6d1af8_0_480"/>
          <p:cNvSpPr/>
          <p:nvPr/>
        </p:nvSpPr>
        <p:spPr>
          <a:xfrm>
            <a:off x="2990419" y="36425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699" name="Google Shape;699;g8cfc6d1af8_0_480"/>
          <p:cNvSpPr/>
          <p:nvPr/>
        </p:nvSpPr>
        <p:spPr>
          <a:xfrm>
            <a:off x="3094693" y="405632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00" name="Google Shape;700;g8cfc6d1af8_0_480"/>
          <p:cNvCxnSpPr>
            <a:stCxn id="698" idx="4"/>
            <a:endCxn id="699" idx="0"/>
          </p:cNvCxnSpPr>
          <p:nvPr/>
        </p:nvCxnSpPr>
        <p:spPr>
          <a:xfrm>
            <a:off x="3062569" y="3785659"/>
            <a:ext cx="104400" cy="270600"/>
          </a:xfrm>
          <a:prstGeom prst="straightConnector1">
            <a:avLst/>
          </a:prstGeom>
          <a:noFill/>
          <a:ln cap="flat" cmpd="sng" w="12700">
            <a:solidFill>
              <a:srgbClr val="8FA7C4"/>
            </a:solidFill>
            <a:prstDash val="solid"/>
            <a:round/>
            <a:headEnd len="sm" w="sm" type="none"/>
            <a:tailEnd len="sm" w="sm" type="none"/>
          </a:ln>
        </p:spPr>
      </p:cxnSp>
      <p:sp>
        <p:nvSpPr>
          <p:cNvPr id="701" name="Google Shape;701;g8cfc6d1af8_0_480"/>
          <p:cNvSpPr/>
          <p:nvPr/>
        </p:nvSpPr>
        <p:spPr>
          <a:xfrm>
            <a:off x="3247092" y="352156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02" name="Google Shape;702;g8cfc6d1af8_0_480"/>
          <p:cNvSpPr/>
          <p:nvPr/>
        </p:nvSpPr>
        <p:spPr>
          <a:xfrm>
            <a:off x="3744397" y="367131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03" name="Google Shape;703;g8cfc6d1af8_0_480"/>
          <p:cNvCxnSpPr>
            <a:stCxn id="701" idx="5"/>
            <a:endCxn id="702" idx="2"/>
          </p:cNvCxnSpPr>
          <p:nvPr/>
        </p:nvCxnSpPr>
        <p:spPr>
          <a:xfrm>
            <a:off x="3370260" y="364370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704" name="Google Shape;704;g8cfc6d1af8_0_480"/>
          <p:cNvCxnSpPr>
            <a:stCxn id="698" idx="6"/>
            <a:endCxn id="701" idx="3"/>
          </p:cNvCxnSpPr>
          <p:nvPr/>
        </p:nvCxnSpPr>
        <p:spPr>
          <a:xfrm flipH="1" rot="10800000">
            <a:off x="3134719" y="3643609"/>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705" name="Google Shape;705;g8cfc6d1af8_0_480"/>
          <p:cNvCxnSpPr>
            <a:stCxn id="686" idx="5"/>
            <a:endCxn id="698" idx="2"/>
          </p:cNvCxnSpPr>
          <p:nvPr/>
        </p:nvCxnSpPr>
        <p:spPr>
          <a:xfrm>
            <a:off x="2514929" y="3530520"/>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706" name="Google Shape;706;g8cfc6d1af8_0_480"/>
          <p:cNvCxnSpPr>
            <a:stCxn id="689" idx="5"/>
            <a:endCxn id="701" idx="0"/>
          </p:cNvCxnSpPr>
          <p:nvPr/>
        </p:nvCxnSpPr>
        <p:spPr>
          <a:xfrm>
            <a:off x="3164634" y="3145510"/>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707" name="Google Shape;707;g8cfc6d1af8_0_480"/>
          <p:cNvCxnSpPr>
            <a:stCxn id="688" idx="4"/>
            <a:endCxn id="694" idx="7"/>
          </p:cNvCxnSpPr>
          <p:nvPr/>
        </p:nvCxnSpPr>
        <p:spPr>
          <a:xfrm>
            <a:off x="2616311" y="3016719"/>
            <a:ext cx="0" cy="149700"/>
          </a:xfrm>
          <a:prstGeom prst="straightConnector1">
            <a:avLst/>
          </a:prstGeom>
          <a:noFill/>
          <a:ln cap="flat" cmpd="sng" w="12700">
            <a:solidFill>
              <a:srgbClr val="8FA7C4"/>
            </a:solidFill>
            <a:prstDash val="solid"/>
            <a:round/>
            <a:headEnd len="sm" w="sm" type="none"/>
            <a:tailEnd len="sm" w="sm" type="none"/>
          </a:ln>
        </p:spPr>
      </p:cxnSp>
      <p:cxnSp>
        <p:nvCxnSpPr>
          <p:cNvPr id="708" name="Google Shape;708;g8cfc6d1af8_0_480"/>
          <p:cNvCxnSpPr>
            <a:stCxn id="685" idx="1"/>
            <a:endCxn id="677" idx="5"/>
          </p:cNvCxnSpPr>
          <p:nvPr/>
        </p:nvCxnSpPr>
        <p:spPr>
          <a:xfrm rot="10800000">
            <a:off x="1873321" y="2924371"/>
            <a:ext cx="435300" cy="91200"/>
          </a:xfrm>
          <a:prstGeom prst="straightConnector1">
            <a:avLst/>
          </a:prstGeom>
          <a:noFill/>
          <a:ln cap="flat" cmpd="sng" w="12700">
            <a:solidFill>
              <a:srgbClr val="8FA7C4"/>
            </a:solidFill>
            <a:prstDash val="solid"/>
            <a:round/>
            <a:headEnd len="sm" w="sm" type="none"/>
            <a:tailEnd len="sm" w="sm" type="none"/>
          </a:ln>
        </p:spPr>
      </p:cxnSp>
      <p:sp>
        <p:nvSpPr>
          <p:cNvPr id="709" name="Google Shape;709;g8cfc6d1af8_0_480"/>
          <p:cNvSpPr/>
          <p:nvPr/>
        </p:nvSpPr>
        <p:spPr>
          <a:xfrm>
            <a:off x="2121226" y="266673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10" name="Google Shape;710;g8cfc6d1af8_0_480"/>
          <p:cNvCxnSpPr>
            <a:stCxn id="709" idx="6"/>
            <a:endCxn id="680" idx="3"/>
          </p:cNvCxnSpPr>
          <p:nvPr/>
        </p:nvCxnSpPr>
        <p:spPr>
          <a:xfrm flipH="1" rot="10800000">
            <a:off x="2265526" y="2539387"/>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711" name="Google Shape;711;g8cfc6d1af8_0_480"/>
          <p:cNvCxnSpPr>
            <a:stCxn id="688" idx="1"/>
            <a:endCxn id="709" idx="6"/>
          </p:cNvCxnSpPr>
          <p:nvPr/>
        </p:nvCxnSpPr>
        <p:spPr>
          <a:xfrm rot="10800000">
            <a:off x="2265593" y="2738276"/>
            <a:ext cx="299700" cy="156300"/>
          </a:xfrm>
          <a:prstGeom prst="straightConnector1">
            <a:avLst/>
          </a:prstGeom>
          <a:noFill/>
          <a:ln cap="flat" cmpd="sng" w="12700">
            <a:solidFill>
              <a:srgbClr val="8FA7C4"/>
            </a:solidFill>
            <a:prstDash val="solid"/>
            <a:round/>
            <a:headEnd len="sm" w="sm" type="none"/>
            <a:tailEnd len="sm" w="sm" type="none"/>
          </a:ln>
        </p:spPr>
      </p:cxnSp>
      <p:sp>
        <p:nvSpPr>
          <p:cNvPr id="712" name="Google Shape;712;g8cfc6d1af8_0_480"/>
          <p:cNvSpPr/>
          <p:nvPr/>
        </p:nvSpPr>
        <p:spPr>
          <a:xfrm>
            <a:off x="2672667" y="150513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13" name="Google Shape;713;g8cfc6d1af8_0_480"/>
          <p:cNvSpPr/>
          <p:nvPr/>
        </p:nvSpPr>
        <p:spPr>
          <a:xfrm>
            <a:off x="2776941" y="19188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14" name="Google Shape;714;g8cfc6d1af8_0_480"/>
          <p:cNvCxnSpPr>
            <a:stCxn id="712" idx="4"/>
            <a:endCxn id="713" idx="0"/>
          </p:cNvCxnSpPr>
          <p:nvPr/>
        </p:nvCxnSpPr>
        <p:spPr>
          <a:xfrm>
            <a:off x="2744817" y="1648237"/>
            <a:ext cx="104400" cy="270600"/>
          </a:xfrm>
          <a:prstGeom prst="straightConnector1">
            <a:avLst/>
          </a:prstGeom>
          <a:noFill/>
          <a:ln cap="flat" cmpd="sng" w="12700">
            <a:solidFill>
              <a:srgbClr val="8FA7C4"/>
            </a:solidFill>
            <a:prstDash val="solid"/>
            <a:round/>
            <a:headEnd len="sm" w="sm" type="none"/>
            <a:tailEnd len="sm" w="sm" type="none"/>
          </a:ln>
        </p:spPr>
      </p:cxnSp>
      <p:sp>
        <p:nvSpPr>
          <p:cNvPr id="715" name="Google Shape;715;g8cfc6d1af8_0_480"/>
          <p:cNvSpPr/>
          <p:nvPr/>
        </p:nvSpPr>
        <p:spPr>
          <a:xfrm>
            <a:off x="2929339" y="138414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16" name="Google Shape;716;g8cfc6d1af8_0_480"/>
          <p:cNvSpPr/>
          <p:nvPr/>
        </p:nvSpPr>
        <p:spPr>
          <a:xfrm>
            <a:off x="3426644" y="153389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17" name="Google Shape;717;g8cfc6d1af8_0_480"/>
          <p:cNvCxnSpPr>
            <a:stCxn id="715" idx="5"/>
            <a:endCxn id="716" idx="2"/>
          </p:cNvCxnSpPr>
          <p:nvPr/>
        </p:nvCxnSpPr>
        <p:spPr>
          <a:xfrm>
            <a:off x="3052507" y="1506285"/>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718" name="Google Shape;718;g8cfc6d1af8_0_480"/>
          <p:cNvCxnSpPr>
            <a:stCxn id="712" idx="6"/>
            <a:endCxn id="715" idx="3"/>
          </p:cNvCxnSpPr>
          <p:nvPr/>
        </p:nvCxnSpPr>
        <p:spPr>
          <a:xfrm flipH="1" rot="10800000">
            <a:off x="2816967" y="1506187"/>
            <a:ext cx="133500" cy="70500"/>
          </a:xfrm>
          <a:prstGeom prst="straightConnector1">
            <a:avLst/>
          </a:prstGeom>
          <a:noFill/>
          <a:ln cap="flat" cmpd="sng" w="12700">
            <a:solidFill>
              <a:srgbClr val="8FA7C4"/>
            </a:solidFill>
            <a:prstDash val="solid"/>
            <a:round/>
            <a:headEnd len="sm" w="sm" type="none"/>
            <a:tailEnd len="sm" w="sm" type="none"/>
          </a:ln>
        </p:spPr>
      </p:cxnSp>
      <p:sp>
        <p:nvSpPr>
          <p:cNvPr id="719" name="Google Shape;719;g8cfc6d1af8_0_480"/>
          <p:cNvSpPr/>
          <p:nvPr/>
        </p:nvSpPr>
        <p:spPr>
          <a:xfrm>
            <a:off x="2621622" y="17769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20" name="Google Shape;720;g8cfc6d1af8_0_480"/>
          <p:cNvSpPr/>
          <p:nvPr/>
        </p:nvSpPr>
        <p:spPr>
          <a:xfrm>
            <a:off x="2725893" y="219072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21" name="Google Shape;721;g8cfc6d1af8_0_480"/>
          <p:cNvCxnSpPr>
            <a:stCxn id="719" idx="4"/>
            <a:endCxn id="720" idx="0"/>
          </p:cNvCxnSpPr>
          <p:nvPr/>
        </p:nvCxnSpPr>
        <p:spPr>
          <a:xfrm>
            <a:off x="2693772" y="1920059"/>
            <a:ext cx="104400" cy="270600"/>
          </a:xfrm>
          <a:prstGeom prst="straightConnector1">
            <a:avLst/>
          </a:prstGeom>
          <a:noFill/>
          <a:ln cap="flat" cmpd="sng" w="12700">
            <a:solidFill>
              <a:srgbClr val="8FA7C4"/>
            </a:solidFill>
            <a:prstDash val="solid"/>
            <a:round/>
            <a:headEnd len="sm" w="sm" type="none"/>
            <a:tailEnd len="sm" w="sm" type="none"/>
          </a:ln>
        </p:spPr>
      </p:cxnSp>
      <p:sp>
        <p:nvSpPr>
          <p:cNvPr id="722" name="Google Shape;722;g8cfc6d1af8_0_480"/>
          <p:cNvSpPr/>
          <p:nvPr/>
        </p:nvSpPr>
        <p:spPr>
          <a:xfrm>
            <a:off x="2878293" y="165596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23" name="Google Shape;723;g8cfc6d1af8_0_480"/>
          <p:cNvSpPr/>
          <p:nvPr/>
        </p:nvSpPr>
        <p:spPr>
          <a:xfrm>
            <a:off x="3375599" y="180571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24" name="Google Shape;724;g8cfc6d1af8_0_480"/>
          <p:cNvCxnSpPr>
            <a:stCxn id="722" idx="5"/>
            <a:endCxn id="723" idx="2"/>
          </p:cNvCxnSpPr>
          <p:nvPr/>
        </p:nvCxnSpPr>
        <p:spPr>
          <a:xfrm>
            <a:off x="3001461" y="177810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725" name="Google Shape;725;g8cfc6d1af8_0_480"/>
          <p:cNvCxnSpPr>
            <a:stCxn id="719" idx="6"/>
            <a:endCxn id="722" idx="3"/>
          </p:cNvCxnSpPr>
          <p:nvPr/>
        </p:nvCxnSpPr>
        <p:spPr>
          <a:xfrm flipH="1" rot="10800000">
            <a:off x="2765922" y="1778009"/>
            <a:ext cx="133500" cy="70500"/>
          </a:xfrm>
          <a:prstGeom prst="straightConnector1">
            <a:avLst/>
          </a:prstGeom>
          <a:noFill/>
          <a:ln cap="flat" cmpd="sng" w="12700">
            <a:solidFill>
              <a:srgbClr val="8FA7C4"/>
            </a:solidFill>
            <a:prstDash val="solid"/>
            <a:round/>
            <a:headEnd len="sm" w="sm" type="none"/>
            <a:tailEnd len="sm" w="sm" type="none"/>
          </a:ln>
        </p:spPr>
      </p:cxnSp>
      <p:sp>
        <p:nvSpPr>
          <p:cNvPr id="726" name="Google Shape;726;g8cfc6d1af8_0_480"/>
          <p:cNvSpPr/>
          <p:nvPr/>
        </p:nvSpPr>
        <p:spPr>
          <a:xfrm>
            <a:off x="3375599" y="215308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27" name="Google Shape;727;g8cfc6d1af8_0_480"/>
          <p:cNvSpPr/>
          <p:nvPr/>
        </p:nvSpPr>
        <p:spPr>
          <a:xfrm>
            <a:off x="3479872" y="256684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28" name="Google Shape;728;g8cfc6d1af8_0_480"/>
          <p:cNvCxnSpPr>
            <a:stCxn id="726" idx="4"/>
            <a:endCxn id="727" idx="0"/>
          </p:cNvCxnSpPr>
          <p:nvPr/>
        </p:nvCxnSpPr>
        <p:spPr>
          <a:xfrm>
            <a:off x="3447749" y="2296183"/>
            <a:ext cx="104400" cy="270600"/>
          </a:xfrm>
          <a:prstGeom prst="straightConnector1">
            <a:avLst/>
          </a:prstGeom>
          <a:noFill/>
          <a:ln cap="flat" cmpd="sng" w="12700">
            <a:solidFill>
              <a:srgbClr val="8FA7C4"/>
            </a:solidFill>
            <a:prstDash val="solid"/>
            <a:round/>
            <a:headEnd len="sm" w="sm" type="none"/>
            <a:tailEnd len="sm" w="sm" type="none"/>
          </a:ln>
        </p:spPr>
      </p:cxnSp>
      <p:sp>
        <p:nvSpPr>
          <p:cNvPr id="729" name="Google Shape;729;g8cfc6d1af8_0_480"/>
          <p:cNvSpPr/>
          <p:nvPr/>
        </p:nvSpPr>
        <p:spPr>
          <a:xfrm>
            <a:off x="3632272" y="203208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30" name="Google Shape;730;g8cfc6d1af8_0_480"/>
          <p:cNvSpPr/>
          <p:nvPr/>
        </p:nvSpPr>
        <p:spPr>
          <a:xfrm>
            <a:off x="4129577" y="218183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31" name="Google Shape;731;g8cfc6d1af8_0_480"/>
          <p:cNvCxnSpPr>
            <a:stCxn id="729" idx="5"/>
            <a:endCxn id="730" idx="2"/>
          </p:cNvCxnSpPr>
          <p:nvPr/>
        </p:nvCxnSpPr>
        <p:spPr>
          <a:xfrm>
            <a:off x="3755440" y="215423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732" name="Google Shape;732;g8cfc6d1af8_0_480"/>
          <p:cNvCxnSpPr>
            <a:stCxn id="726" idx="6"/>
            <a:endCxn id="729" idx="3"/>
          </p:cNvCxnSpPr>
          <p:nvPr/>
        </p:nvCxnSpPr>
        <p:spPr>
          <a:xfrm flipH="1" rot="10800000">
            <a:off x="3519899" y="2154133"/>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733" name="Google Shape;733;g8cfc6d1af8_0_480"/>
          <p:cNvCxnSpPr>
            <a:stCxn id="713" idx="5"/>
            <a:endCxn id="726" idx="2"/>
          </p:cNvCxnSpPr>
          <p:nvPr/>
        </p:nvCxnSpPr>
        <p:spPr>
          <a:xfrm>
            <a:off x="2900109" y="2041043"/>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734" name="Google Shape;734;g8cfc6d1af8_0_480"/>
          <p:cNvCxnSpPr>
            <a:stCxn id="716" idx="5"/>
            <a:endCxn id="729" idx="0"/>
          </p:cNvCxnSpPr>
          <p:nvPr/>
        </p:nvCxnSpPr>
        <p:spPr>
          <a:xfrm>
            <a:off x="3549812" y="1656033"/>
            <a:ext cx="154500" cy="376200"/>
          </a:xfrm>
          <a:prstGeom prst="straightConnector1">
            <a:avLst/>
          </a:prstGeom>
          <a:noFill/>
          <a:ln cap="flat" cmpd="sng" w="12700">
            <a:solidFill>
              <a:srgbClr val="8FA7C4"/>
            </a:solidFill>
            <a:prstDash val="solid"/>
            <a:round/>
            <a:headEnd len="sm" w="sm" type="none"/>
            <a:tailEnd len="sm" w="sm" type="none"/>
          </a:ln>
        </p:spPr>
      </p:cxnSp>
      <p:sp>
        <p:nvSpPr>
          <p:cNvPr id="735" name="Google Shape;735;g8cfc6d1af8_0_480"/>
          <p:cNvSpPr/>
          <p:nvPr/>
        </p:nvSpPr>
        <p:spPr>
          <a:xfrm>
            <a:off x="4017283" y="275935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36" name="Google Shape;736;g8cfc6d1af8_0_480"/>
          <p:cNvSpPr/>
          <p:nvPr/>
        </p:nvSpPr>
        <p:spPr>
          <a:xfrm>
            <a:off x="4121557" y="317311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37" name="Google Shape;737;g8cfc6d1af8_0_480"/>
          <p:cNvCxnSpPr>
            <a:stCxn id="735" idx="4"/>
            <a:endCxn id="736" idx="0"/>
          </p:cNvCxnSpPr>
          <p:nvPr/>
        </p:nvCxnSpPr>
        <p:spPr>
          <a:xfrm>
            <a:off x="4089433" y="2902451"/>
            <a:ext cx="104400" cy="270600"/>
          </a:xfrm>
          <a:prstGeom prst="straightConnector1">
            <a:avLst/>
          </a:prstGeom>
          <a:noFill/>
          <a:ln cap="flat" cmpd="sng" w="12700">
            <a:solidFill>
              <a:srgbClr val="8FA7C4"/>
            </a:solidFill>
            <a:prstDash val="solid"/>
            <a:round/>
            <a:headEnd len="sm" w="sm" type="none"/>
            <a:tailEnd len="sm" w="sm" type="none"/>
          </a:ln>
        </p:spPr>
      </p:cxnSp>
      <p:sp>
        <p:nvSpPr>
          <p:cNvPr id="738" name="Google Shape;738;g8cfc6d1af8_0_480"/>
          <p:cNvSpPr/>
          <p:nvPr/>
        </p:nvSpPr>
        <p:spPr>
          <a:xfrm>
            <a:off x="4273956" y="263835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39" name="Google Shape;739;g8cfc6d1af8_0_480"/>
          <p:cNvSpPr/>
          <p:nvPr/>
        </p:nvSpPr>
        <p:spPr>
          <a:xfrm>
            <a:off x="4771261" y="278810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40" name="Google Shape;740;g8cfc6d1af8_0_480"/>
          <p:cNvCxnSpPr>
            <a:stCxn id="738" idx="5"/>
            <a:endCxn id="739" idx="2"/>
          </p:cNvCxnSpPr>
          <p:nvPr/>
        </p:nvCxnSpPr>
        <p:spPr>
          <a:xfrm>
            <a:off x="4397123" y="276049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741" name="Google Shape;741;g8cfc6d1af8_0_480"/>
          <p:cNvCxnSpPr>
            <a:stCxn id="735" idx="6"/>
            <a:endCxn id="738" idx="3"/>
          </p:cNvCxnSpPr>
          <p:nvPr/>
        </p:nvCxnSpPr>
        <p:spPr>
          <a:xfrm flipH="1" rot="10800000">
            <a:off x="4161583" y="2760401"/>
            <a:ext cx="133500" cy="70500"/>
          </a:xfrm>
          <a:prstGeom prst="straightConnector1">
            <a:avLst/>
          </a:prstGeom>
          <a:noFill/>
          <a:ln cap="flat" cmpd="sng" w="12700">
            <a:solidFill>
              <a:srgbClr val="8FA7C4"/>
            </a:solidFill>
            <a:prstDash val="solid"/>
            <a:round/>
            <a:headEnd len="sm" w="sm" type="none"/>
            <a:tailEnd len="sm" w="sm" type="none"/>
          </a:ln>
        </p:spPr>
      </p:cxnSp>
      <p:sp>
        <p:nvSpPr>
          <p:cNvPr id="742" name="Google Shape;742;g8cfc6d1af8_0_480"/>
          <p:cNvSpPr/>
          <p:nvPr/>
        </p:nvSpPr>
        <p:spPr>
          <a:xfrm>
            <a:off x="4070509" y="344493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43" name="Google Shape;743;g8cfc6d1af8_0_480"/>
          <p:cNvCxnSpPr>
            <a:stCxn id="736" idx="3"/>
            <a:endCxn id="742" idx="0"/>
          </p:cNvCxnSpPr>
          <p:nvPr/>
        </p:nvCxnSpPr>
        <p:spPr>
          <a:xfrm>
            <a:off x="4142689" y="3295258"/>
            <a:ext cx="0" cy="149700"/>
          </a:xfrm>
          <a:prstGeom prst="straightConnector1">
            <a:avLst/>
          </a:prstGeom>
          <a:noFill/>
          <a:ln cap="flat" cmpd="sng" w="12700">
            <a:solidFill>
              <a:srgbClr val="8FA7C4"/>
            </a:solidFill>
            <a:prstDash val="solid"/>
            <a:round/>
            <a:headEnd len="sm" w="sm" type="none"/>
            <a:tailEnd len="sm" w="sm" type="none"/>
          </a:ln>
        </p:spPr>
      </p:cxnSp>
      <p:sp>
        <p:nvSpPr>
          <p:cNvPr id="744" name="Google Shape;744;g8cfc6d1af8_0_480"/>
          <p:cNvSpPr/>
          <p:nvPr/>
        </p:nvSpPr>
        <p:spPr>
          <a:xfrm>
            <a:off x="4222909" y="291017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45" name="Google Shape;745;g8cfc6d1af8_0_480"/>
          <p:cNvSpPr/>
          <p:nvPr/>
        </p:nvSpPr>
        <p:spPr>
          <a:xfrm>
            <a:off x="4720213" y="305992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46" name="Google Shape;746;g8cfc6d1af8_0_480"/>
          <p:cNvCxnSpPr>
            <a:stCxn id="744" idx="5"/>
            <a:endCxn id="745" idx="2"/>
          </p:cNvCxnSpPr>
          <p:nvPr/>
        </p:nvCxnSpPr>
        <p:spPr>
          <a:xfrm>
            <a:off x="4346077" y="303232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747" name="Google Shape;747;g8cfc6d1af8_0_480"/>
          <p:cNvCxnSpPr>
            <a:stCxn id="748" idx="1"/>
            <a:endCxn id="744" idx="3"/>
          </p:cNvCxnSpPr>
          <p:nvPr/>
        </p:nvCxnSpPr>
        <p:spPr>
          <a:xfrm rot="10800000">
            <a:off x="4243945" y="3032253"/>
            <a:ext cx="497400" cy="396000"/>
          </a:xfrm>
          <a:prstGeom prst="straightConnector1">
            <a:avLst/>
          </a:prstGeom>
          <a:noFill/>
          <a:ln cap="flat" cmpd="sng" w="12700">
            <a:solidFill>
              <a:srgbClr val="8FA7C4"/>
            </a:solidFill>
            <a:prstDash val="solid"/>
            <a:round/>
            <a:headEnd len="sm" w="sm" type="none"/>
            <a:tailEnd len="sm" w="sm" type="none"/>
          </a:ln>
        </p:spPr>
      </p:cxnSp>
      <p:sp>
        <p:nvSpPr>
          <p:cNvPr id="748" name="Google Shape;748;g8cfc6d1af8_0_480"/>
          <p:cNvSpPr/>
          <p:nvPr/>
        </p:nvSpPr>
        <p:spPr>
          <a:xfrm>
            <a:off x="4720213" y="340729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49" name="Google Shape;749;g8cfc6d1af8_0_480"/>
          <p:cNvSpPr/>
          <p:nvPr/>
        </p:nvSpPr>
        <p:spPr>
          <a:xfrm>
            <a:off x="4824488" y="38210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50" name="Google Shape;750;g8cfc6d1af8_0_480"/>
          <p:cNvCxnSpPr>
            <a:stCxn id="748" idx="4"/>
            <a:endCxn id="749" idx="0"/>
          </p:cNvCxnSpPr>
          <p:nvPr/>
        </p:nvCxnSpPr>
        <p:spPr>
          <a:xfrm>
            <a:off x="4792363" y="3550397"/>
            <a:ext cx="104400" cy="270600"/>
          </a:xfrm>
          <a:prstGeom prst="straightConnector1">
            <a:avLst/>
          </a:prstGeom>
          <a:noFill/>
          <a:ln cap="flat" cmpd="sng" w="12700">
            <a:solidFill>
              <a:srgbClr val="8FA7C4"/>
            </a:solidFill>
            <a:prstDash val="solid"/>
            <a:round/>
            <a:headEnd len="sm" w="sm" type="none"/>
            <a:tailEnd len="sm" w="sm" type="none"/>
          </a:ln>
        </p:spPr>
      </p:cxnSp>
      <p:sp>
        <p:nvSpPr>
          <p:cNvPr id="751" name="Google Shape;751;g8cfc6d1af8_0_480"/>
          <p:cNvSpPr/>
          <p:nvPr/>
        </p:nvSpPr>
        <p:spPr>
          <a:xfrm>
            <a:off x="4976887" y="328630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52" name="Google Shape;752;g8cfc6d1af8_0_480"/>
          <p:cNvSpPr/>
          <p:nvPr/>
        </p:nvSpPr>
        <p:spPr>
          <a:xfrm>
            <a:off x="5474193" y="343605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53" name="Google Shape;753;g8cfc6d1af8_0_480"/>
          <p:cNvCxnSpPr>
            <a:stCxn id="751" idx="5"/>
            <a:endCxn id="752" idx="2"/>
          </p:cNvCxnSpPr>
          <p:nvPr/>
        </p:nvCxnSpPr>
        <p:spPr>
          <a:xfrm>
            <a:off x="5100055" y="3408445"/>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754" name="Google Shape;754;g8cfc6d1af8_0_480"/>
          <p:cNvCxnSpPr>
            <a:stCxn id="748" idx="6"/>
            <a:endCxn id="751" idx="3"/>
          </p:cNvCxnSpPr>
          <p:nvPr/>
        </p:nvCxnSpPr>
        <p:spPr>
          <a:xfrm flipH="1" rot="10800000">
            <a:off x="4864513" y="3408347"/>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755" name="Google Shape;755;g8cfc6d1af8_0_480"/>
          <p:cNvCxnSpPr>
            <a:stCxn id="736" idx="5"/>
            <a:endCxn id="748" idx="2"/>
          </p:cNvCxnSpPr>
          <p:nvPr/>
        </p:nvCxnSpPr>
        <p:spPr>
          <a:xfrm>
            <a:off x="4244724" y="3295258"/>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756" name="Google Shape;756;g8cfc6d1af8_0_480"/>
          <p:cNvCxnSpPr>
            <a:stCxn id="739" idx="5"/>
            <a:endCxn id="751" idx="0"/>
          </p:cNvCxnSpPr>
          <p:nvPr/>
        </p:nvCxnSpPr>
        <p:spPr>
          <a:xfrm>
            <a:off x="4894428" y="2910247"/>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757" name="Google Shape;757;g8cfc6d1af8_0_480"/>
          <p:cNvCxnSpPr>
            <a:stCxn id="738" idx="4"/>
            <a:endCxn id="744" idx="7"/>
          </p:cNvCxnSpPr>
          <p:nvPr/>
        </p:nvCxnSpPr>
        <p:spPr>
          <a:xfrm>
            <a:off x="4346106" y="2781455"/>
            <a:ext cx="0" cy="149700"/>
          </a:xfrm>
          <a:prstGeom prst="straightConnector1">
            <a:avLst/>
          </a:prstGeom>
          <a:noFill/>
          <a:ln cap="flat" cmpd="sng" w="12700">
            <a:solidFill>
              <a:srgbClr val="8FA7C4"/>
            </a:solidFill>
            <a:prstDash val="solid"/>
            <a:round/>
            <a:headEnd len="sm" w="sm" type="none"/>
            <a:tailEnd len="sm" w="sm" type="none"/>
          </a:ln>
        </p:spPr>
      </p:cxnSp>
      <p:cxnSp>
        <p:nvCxnSpPr>
          <p:cNvPr id="758" name="Google Shape;758;g8cfc6d1af8_0_480"/>
          <p:cNvCxnSpPr>
            <a:stCxn id="735" idx="1"/>
            <a:endCxn id="727" idx="5"/>
          </p:cNvCxnSpPr>
          <p:nvPr/>
        </p:nvCxnSpPr>
        <p:spPr>
          <a:xfrm rot="10800000">
            <a:off x="3603115" y="2689107"/>
            <a:ext cx="435300" cy="91200"/>
          </a:xfrm>
          <a:prstGeom prst="straightConnector1">
            <a:avLst/>
          </a:prstGeom>
          <a:noFill/>
          <a:ln cap="flat" cmpd="sng" w="12700">
            <a:solidFill>
              <a:srgbClr val="8FA7C4"/>
            </a:solidFill>
            <a:prstDash val="solid"/>
            <a:round/>
            <a:headEnd len="sm" w="sm" type="none"/>
            <a:tailEnd len="sm" w="sm" type="none"/>
          </a:ln>
        </p:spPr>
      </p:cxnSp>
      <p:sp>
        <p:nvSpPr>
          <p:cNvPr id="759" name="Google Shape;759;g8cfc6d1af8_0_480"/>
          <p:cNvSpPr/>
          <p:nvPr/>
        </p:nvSpPr>
        <p:spPr>
          <a:xfrm>
            <a:off x="3851021" y="243147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60" name="Google Shape;760;g8cfc6d1af8_0_480"/>
          <p:cNvCxnSpPr>
            <a:stCxn id="759" idx="6"/>
            <a:endCxn id="730" idx="3"/>
          </p:cNvCxnSpPr>
          <p:nvPr/>
        </p:nvCxnSpPr>
        <p:spPr>
          <a:xfrm flipH="1" rot="10800000">
            <a:off x="3995321" y="2304124"/>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761" name="Google Shape;761;g8cfc6d1af8_0_480"/>
          <p:cNvCxnSpPr>
            <a:stCxn id="738" idx="1"/>
            <a:endCxn id="759" idx="6"/>
          </p:cNvCxnSpPr>
          <p:nvPr/>
        </p:nvCxnSpPr>
        <p:spPr>
          <a:xfrm rot="10800000">
            <a:off x="3995388" y="2503011"/>
            <a:ext cx="299700" cy="156300"/>
          </a:xfrm>
          <a:prstGeom prst="straightConnector1">
            <a:avLst/>
          </a:prstGeom>
          <a:noFill/>
          <a:ln cap="flat" cmpd="sng" w="12700">
            <a:solidFill>
              <a:srgbClr val="8FA7C4"/>
            </a:solidFill>
            <a:prstDash val="solid"/>
            <a:round/>
            <a:headEnd len="sm" w="sm" type="none"/>
            <a:tailEnd len="sm" w="sm" type="none"/>
          </a:ln>
        </p:spPr>
      </p:cxnSp>
      <p:cxnSp>
        <p:nvCxnSpPr>
          <p:cNvPr id="762" name="Google Shape;762;g8cfc6d1af8_0_480"/>
          <p:cNvCxnSpPr>
            <a:stCxn id="680" idx="7"/>
            <a:endCxn id="720" idx="3"/>
          </p:cNvCxnSpPr>
          <p:nvPr/>
        </p:nvCxnSpPr>
        <p:spPr>
          <a:xfrm flipH="1" rot="10800000">
            <a:off x="2522949" y="2312956"/>
            <a:ext cx="224100" cy="125100"/>
          </a:xfrm>
          <a:prstGeom prst="straightConnector1">
            <a:avLst/>
          </a:prstGeom>
          <a:noFill/>
          <a:ln cap="flat" cmpd="sng" w="12700">
            <a:solidFill>
              <a:srgbClr val="8FA7C4"/>
            </a:solidFill>
            <a:prstDash val="solid"/>
            <a:round/>
            <a:headEnd len="sm" w="sm" type="none"/>
            <a:tailEnd len="sm" w="sm" type="none"/>
          </a:ln>
        </p:spPr>
      </p:cxnSp>
      <p:cxnSp>
        <p:nvCxnSpPr>
          <p:cNvPr id="763" name="Google Shape;763;g8cfc6d1af8_0_480"/>
          <p:cNvCxnSpPr>
            <a:stCxn id="702" idx="1"/>
            <a:endCxn id="727" idx="4"/>
          </p:cNvCxnSpPr>
          <p:nvPr/>
        </p:nvCxnSpPr>
        <p:spPr>
          <a:xfrm rot="10800000">
            <a:off x="3551930" y="2710070"/>
            <a:ext cx="213600" cy="982200"/>
          </a:xfrm>
          <a:prstGeom prst="straightConnector1">
            <a:avLst/>
          </a:prstGeom>
          <a:noFill/>
          <a:ln cap="flat" cmpd="sng" w="12700">
            <a:solidFill>
              <a:srgbClr val="8FA7C4"/>
            </a:solidFill>
            <a:prstDash val="solid"/>
            <a:round/>
            <a:headEnd len="sm" w="sm" type="none"/>
            <a:tailEnd len="sm" w="sm" type="none"/>
          </a:ln>
        </p:spPr>
      </p:cxnSp>
      <p:cxnSp>
        <p:nvCxnSpPr>
          <p:cNvPr id="764" name="Google Shape;764;g8cfc6d1af8_0_480"/>
          <p:cNvCxnSpPr>
            <a:stCxn id="688" idx="0"/>
            <a:endCxn id="765" idx="2"/>
          </p:cNvCxnSpPr>
          <p:nvPr/>
        </p:nvCxnSpPr>
        <p:spPr>
          <a:xfrm flipH="1" rot="10800000">
            <a:off x="2616311" y="2620119"/>
            <a:ext cx="280200" cy="253500"/>
          </a:xfrm>
          <a:prstGeom prst="straightConnector1">
            <a:avLst/>
          </a:prstGeom>
          <a:noFill/>
          <a:ln cap="flat" cmpd="sng" w="12700">
            <a:solidFill>
              <a:srgbClr val="8FA7C4"/>
            </a:solidFill>
            <a:prstDash val="solid"/>
            <a:round/>
            <a:headEnd len="sm" w="sm" type="none"/>
            <a:tailEnd len="sm" w="sm" type="none"/>
          </a:ln>
        </p:spPr>
      </p:cxnSp>
      <p:sp>
        <p:nvSpPr>
          <p:cNvPr id="765" name="Google Shape;765;g8cfc6d1af8_0_480"/>
          <p:cNvSpPr/>
          <p:nvPr/>
        </p:nvSpPr>
        <p:spPr>
          <a:xfrm>
            <a:off x="2896516" y="25486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66" name="Google Shape;766;g8cfc6d1af8_0_480"/>
          <p:cNvSpPr/>
          <p:nvPr/>
        </p:nvSpPr>
        <p:spPr>
          <a:xfrm>
            <a:off x="3401673" y="315836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67" name="Google Shape;767;g8cfc6d1af8_0_480"/>
          <p:cNvCxnSpPr>
            <a:stCxn id="766" idx="1"/>
            <a:endCxn id="765" idx="4"/>
          </p:cNvCxnSpPr>
          <p:nvPr/>
        </p:nvCxnSpPr>
        <p:spPr>
          <a:xfrm rot="10800000">
            <a:off x="2968605" y="2691822"/>
            <a:ext cx="454200" cy="487500"/>
          </a:xfrm>
          <a:prstGeom prst="straightConnector1">
            <a:avLst/>
          </a:prstGeom>
          <a:noFill/>
          <a:ln cap="flat" cmpd="sng" w="12700">
            <a:solidFill>
              <a:srgbClr val="8FA7C4"/>
            </a:solidFill>
            <a:prstDash val="solid"/>
            <a:round/>
            <a:headEnd len="sm" w="sm" type="none"/>
            <a:tailEnd len="sm" w="sm" type="none"/>
          </a:ln>
        </p:spPr>
      </p:cxnSp>
      <p:cxnSp>
        <p:nvCxnSpPr>
          <p:cNvPr id="768" name="Google Shape;768;g8cfc6d1af8_0_480"/>
          <p:cNvCxnSpPr>
            <a:stCxn id="702" idx="1"/>
            <a:endCxn id="766" idx="5"/>
          </p:cNvCxnSpPr>
          <p:nvPr/>
        </p:nvCxnSpPr>
        <p:spPr>
          <a:xfrm rot="10800000">
            <a:off x="3524930" y="3280370"/>
            <a:ext cx="240600" cy="411900"/>
          </a:xfrm>
          <a:prstGeom prst="straightConnector1">
            <a:avLst/>
          </a:prstGeom>
          <a:noFill/>
          <a:ln cap="flat" cmpd="sng" w="12700">
            <a:solidFill>
              <a:srgbClr val="8FA7C4"/>
            </a:solidFill>
            <a:prstDash val="solid"/>
            <a:round/>
            <a:headEnd len="sm" w="sm" type="none"/>
            <a:tailEnd len="sm" w="sm" type="none"/>
          </a:ln>
        </p:spPr>
      </p:cxnSp>
      <p:cxnSp>
        <p:nvCxnSpPr>
          <p:cNvPr id="769" name="Google Shape;769;g8cfc6d1af8_0_480"/>
          <p:cNvCxnSpPr>
            <a:stCxn id="672" idx="6"/>
            <a:endCxn id="719" idx="2"/>
          </p:cNvCxnSpPr>
          <p:nvPr/>
        </p:nvCxnSpPr>
        <p:spPr>
          <a:xfrm flipH="1" rot="10800000">
            <a:off x="1292799" y="1848477"/>
            <a:ext cx="1328700" cy="114300"/>
          </a:xfrm>
          <a:prstGeom prst="straightConnector1">
            <a:avLst/>
          </a:prstGeom>
          <a:noFill/>
          <a:ln cap="flat" cmpd="sng" w="12700">
            <a:solidFill>
              <a:srgbClr val="8FA7C4"/>
            </a:solidFill>
            <a:prstDash val="solid"/>
            <a:round/>
            <a:headEnd len="sm" w="sm" type="none"/>
            <a:tailEnd len="sm" w="sm" type="none"/>
          </a:ln>
        </p:spPr>
      </p:cxnSp>
      <p:cxnSp>
        <p:nvCxnSpPr>
          <p:cNvPr id="770" name="Google Shape;770;g8cfc6d1af8_0_480"/>
          <p:cNvCxnSpPr>
            <a:stCxn id="670" idx="6"/>
            <a:endCxn id="676" idx="4"/>
          </p:cNvCxnSpPr>
          <p:nvPr/>
        </p:nvCxnSpPr>
        <p:spPr>
          <a:xfrm>
            <a:off x="1140399" y="2497536"/>
            <a:ext cx="577500" cy="33900"/>
          </a:xfrm>
          <a:prstGeom prst="straightConnector1">
            <a:avLst/>
          </a:prstGeom>
          <a:noFill/>
          <a:ln cap="flat" cmpd="sng" w="12700">
            <a:solidFill>
              <a:srgbClr val="8FA7C4"/>
            </a:solidFill>
            <a:prstDash val="solid"/>
            <a:round/>
            <a:headEnd len="sm" w="sm" type="none"/>
            <a:tailEnd len="sm" w="sm" type="none"/>
          </a:ln>
        </p:spPr>
      </p:cxnSp>
      <p:cxnSp>
        <p:nvCxnSpPr>
          <p:cNvPr id="771" name="Google Shape;771;g8cfc6d1af8_0_480"/>
          <p:cNvCxnSpPr>
            <a:stCxn id="685" idx="2"/>
            <a:endCxn id="692" idx="1"/>
          </p:cNvCxnSpPr>
          <p:nvPr/>
        </p:nvCxnSpPr>
        <p:spPr>
          <a:xfrm>
            <a:off x="2287488" y="3066164"/>
            <a:ext cx="74400" cy="635100"/>
          </a:xfrm>
          <a:prstGeom prst="straightConnector1">
            <a:avLst/>
          </a:prstGeom>
          <a:noFill/>
          <a:ln cap="flat" cmpd="sng" w="12700">
            <a:solidFill>
              <a:srgbClr val="8FA7C4"/>
            </a:solidFill>
            <a:prstDash val="solid"/>
            <a:round/>
            <a:headEnd len="sm" w="sm" type="none"/>
            <a:tailEnd len="sm" w="sm" type="none"/>
          </a:ln>
        </p:spPr>
      </p:cxnSp>
      <p:cxnSp>
        <p:nvCxnSpPr>
          <p:cNvPr id="772" name="Google Shape;772;g8cfc6d1af8_0_480"/>
          <p:cNvCxnSpPr>
            <a:stCxn id="679" idx="7"/>
            <a:endCxn id="719" idx="2"/>
          </p:cNvCxnSpPr>
          <p:nvPr/>
        </p:nvCxnSpPr>
        <p:spPr>
          <a:xfrm flipH="1" rot="10800000">
            <a:off x="2025644" y="1848506"/>
            <a:ext cx="596100" cy="439800"/>
          </a:xfrm>
          <a:prstGeom prst="straightConnector1">
            <a:avLst/>
          </a:prstGeom>
          <a:noFill/>
          <a:ln cap="flat" cmpd="sng" w="12700">
            <a:solidFill>
              <a:srgbClr val="8FA7C4"/>
            </a:solidFill>
            <a:prstDash val="solid"/>
            <a:round/>
            <a:headEnd len="sm" w="sm" type="none"/>
            <a:tailEnd len="sm" w="sm" type="none"/>
          </a:ln>
        </p:spPr>
      </p:cxnSp>
      <p:cxnSp>
        <p:nvCxnSpPr>
          <p:cNvPr id="773" name="Google Shape;773;g8cfc6d1af8_0_480"/>
          <p:cNvCxnSpPr>
            <a:stCxn id="592" idx="6"/>
            <a:endCxn id="632" idx="3"/>
          </p:cNvCxnSpPr>
          <p:nvPr/>
        </p:nvCxnSpPr>
        <p:spPr>
          <a:xfrm flipH="1" rot="10800000">
            <a:off x="3731197" y="4498609"/>
            <a:ext cx="202800" cy="175800"/>
          </a:xfrm>
          <a:prstGeom prst="straightConnector1">
            <a:avLst/>
          </a:prstGeom>
          <a:noFill/>
          <a:ln cap="flat" cmpd="sng" w="12700">
            <a:solidFill>
              <a:srgbClr val="8FA7C4"/>
            </a:solidFill>
            <a:prstDash val="solid"/>
            <a:round/>
            <a:headEnd len="sm" w="sm" type="none"/>
            <a:tailEnd len="sm" w="sm" type="none"/>
          </a:ln>
        </p:spPr>
      </p:cxnSp>
      <p:cxnSp>
        <p:nvCxnSpPr>
          <p:cNvPr id="774" name="Google Shape;774;g8cfc6d1af8_0_480"/>
          <p:cNvCxnSpPr>
            <a:stCxn id="592" idx="5"/>
            <a:endCxn id="639" idx="2"/>
          </p:cNvCxnSpPr>
          <p:nvPr/>
        </p:nvCxnSpPr>
        <p:spPr>
          <a:xfrm>
            <a:off x="3710065" y="4725003"/>
            <a:ext cx="957000" cy="99300"/>
          </a:xfrm>
          <a:prstGeom prst="straightConnector1">
            <a:avLst/>
          </a:prstGeom>
          <a:noFill/>
          <a:ln cap="flat" cmpd="sng" w="12700">
            <a:solidFill>
              <a:srgbClr val="8FA7C4"/>
            </a:solidFill>
            <a:prstDash val="solid"/>
            <a:round/>
            <a:headEnd len="sm" w="sm" type="none"/>
            <a:tailEnd len="sm" w="sm" type="none"/>
          </a:ln>
        </p:spPr>
      </p:cxnSp>
      <p:sp>
        <p:nvSpPr>
          <p:cNvPr id="775" name="Google Shape;775;g8cfc6d1af8_0_480"/>
          <p:cNvSpPr/>
          <p:nvPr/>
        </p:nvSpPr>
        <p:spPr>
          <a:xfrm>
            <a:off x="615469" y="443473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76" name="Google Shape;776;g8cfc6d1af8_0_480"/>
          <p:cNvSpPr/>
          <p:nvPr/>
        </p:nvSpPr>
        <p:spPr>
          <a:xfrm>
            <a:off x="719743" y="484849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77" name="Google Shape;777;g8cfc6d1af8_0_480"/>
          <p:cNvCxnSpPr>
            <a:stCxn id="775" idx="4"/>
            <a:endCxn id="776" idx="0"/>
          </p:cNvCxnSpPr>
          <p:nvPr/>
        </p:nvCxnSpPr>
        <p:spPr>
          <a:xfrm>
            <a:off x="687619" y="4577834"/>
            <a:ext cx="104400" cy="270600"/>
          </a:xfrm>
          <a:prstGeom prst="straightConnector1">
            <a:avLst/>
          </a:prstGeom>
          <a:noFill/>
          <a:ln cap="flat" cmpd="sng" w="12700">
            <a:solidFill>
              <a:srgbClr val="8FA7C4"/>
            </a:solidFill>
            <a:prstDash val="solid"/>
            <a:round/>
            <a:headEnd len="sm" w="sm" type="none"/>
            <a:tailEnd len="sm" w="sm" type="none"/>
          </a:ln>
        </p:spPr>
      </p:cxnSp>
      <p:sp>
        <p:nvSpPr>
          <p:cNvPr id="778" name="Google Shape;778;g8cfc6d1af8_0_480"/>
          <p:cNvSpPr/>
          <p:nvPr/>
        </p:nvSpPr>
        <p:spPr>
          <a:xfrm>
            <a:off x="872142" y="431373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79" name="Google Shape;779;g8cfc6d1af8_0_480"/>
          <p:cNvSpPr/>
          <p:nvPr/>
        </p:nvSpPr>
        <p:spPr>
          <a:xfrm>
            <a:off x="1369447" y="446348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80" name="Google Shape;780;g8cfc6d1af8_0_480"/>
          <p:cNvCxnSpPr>
            <a:stCxn id="778" idx="5"/>
            <a:endCxn id="779" idx="2"/>
          </p:cNvCxnSpPr>
          <p:nvPr/>
        </p:nvCxnSpPr>
        <p:spPr>
          <a:xfrm>
            <a:off x="995309" y="443588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781" name="Google Shape;781;g8cfc6d1af8_0_480"/>
          <p:cNvCxnSpPr>
            <a:stCxn id="775" idx="6"/>
            <a:endCxn id="778" idx="3"/>
          </p:cNvCxnSpPr>
          <p:nvPr/>
        </p:nvCxnSpPr>
        <p:spPr>
          <a:xfrm flipH="1" rot="10800000">
            <a:off x="759769" y="4435784"/>
            <a:ext cx="133500" cy="70500"/>
          </a:xfrm>
          <a:prstGeom prst="straightConnector1">
            <a:avLst/>
          </a:prstGeom>
          <a:noFill/>
          <a:ln cap="flat" cmpd="sng" w="12700">
            <a:solidFill>
              <a:srgbClr val="8FA7C4"/>
            </a:solidFill>
            <a:prstDash val="solid"/>
            <a:round/>
            <a:headEnd len="sm" w="sm" type="none"/>
            <a:tailEnd len="sm" w="sm" type="none"/>
          </a:ln>
        </p:spPr>
      </p:cxnSp>
      <p:sp>
        <p:nvSpPr>
          <p:cNvPr id="782" name="Google Shape;782;g8cfc6d1af8_0_480"/>
          <p:cNvSpPr/>
          <p:nvPr/>
        </p:nvSpPr>
        <p:spPr>
          <a:xfrm>
            <a:off x="564424" y="470655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83" name="Google Shape;783;g8cfc6d1af8_0_480"/>
          <p:cNvSpPr/>
          <p:nvPr/>
        </p:nvSpPr>
        <p:spPr>
          <a:xfrm>
            <a:off x="668698" y="512032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84" name="Google Shape;784;g8cfc6d1af8_0_480"/>
          <p:cNvCxnSpPr>
            <a:stCxn id="782" idx="4"/>
            <a:endCxn id="783" idx="0"/>
          </p:cNvCxnSpPr>
          <p:nvPr/>
        </p:nvCxnSpPr>
        <p:spPr>
          <a:xfrm>
            <a:off x="636574" y="4849658"/>
            <a:ext cx="104400" cy="270600"/>
          </a:xfrm>
          <a:prstGeom prst="straightConnector1">
            <a:avLst/>
          </a:prstGeom>
          <a:noFill/>
          <a:ln cap="flat" cmpd="sng" w="12700">
            <a:solidFill>
              <a:srgbClr val="8FA7C4"/>
            </a:solidFill>
            <a:prstDash val="solid"/>
            <a:round/>
            <a:headEnd len="sm" w="sm" type="none"/>
            <a:tailEnd len="sm" w="sm" type="none"/>
          </a:ln>
        </p:spPr>
      </p:cxnSp>
      <p:sp>
        <p:nvSpPr>
          <p:cNvPr id="785" name="Google Shape;785;g8cfc6d1af8_0_480"/>
          <p:cNvSpPr/>
          <p:nvPr/>
        </p:nvSpPr>
        <p:spPr>
          <a:xfrm>
            <a:off x="821097" y="458556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86" name="Google Shape;786;g8cfc6d1af8_0_480"/>
          <p:cNvSpPr/>
          <p:nvPr/>
        </p:nvSpPr>
        <p:spPr>
          <a:xfrm>
            <a:off x="1318402" y="473531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87" name="Google Shape;787;g8cfc6d1af8_0_480"/>
          <p:cNvCxnSpPr>
            <a:stCxn id="785" idx="5"/>
            <a:endCxn id="786" idx="2"/>
          </p:cNvCxnSpPr>
          <p:nvPr/>
        </p:nvCxnSpPr>
        <p:spPr>
          <a:xfrm>
            <a:off x="944264" y="470770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788" name="Google Shape;788;g8cfc6d1af8_0_480"/>
          <p:cNvCxnSpPr>
            <a:stCxn id="782" idx="6"/>
            <a:endCxn id="785" idx="3"/>
          </p:cNvCxnSpPr>
          <p:nvPr/>
        </p:nvCxnSpPr>
        <p:spPr>
          <a:xfrm flipH="1" rot="10800000">
            <a:off x="708724" y="4707608"/>
            <a:ext cx="133500" cy="70500"/>
          </a:xfrm>
          <a:prstGeom prst="straightConnector1">
            <a:avLst/>
          </a:prstGeom>
          <a:noFill/>
          <a:ln cap="flat" cmpd="sng" w="12700">
            <a:solidFill>
              <a:srgbClr val="8FA7C4"/>
            </a:solidFill>
            <a:prstDash val="solid"/>
            <a:round/>
            <a:headEnd len="sm" w="sm" type="none"/>
            <a:tailEnd len="sm" w="sm" type="none"/>
          </a:ln>
        </p:spPr>
      </p:cxnSp>
      <p:sp>
        <p:nvSpPr>
          <p:cNvPr id="789" name="Google Shape;789;g8cfc6d1af8_0_480"/>
          <p:cNvSpPr/>
          <p:nvPr/>
        </p:nvSpPr>
        <p:spPr>
          <a:xfrm>
            <a:off x="1318402" y="508267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90" name="Google Shape;790;g8cfc6d1af8_0_480"/>
          <p:cNvSpPr/>
          <p:nvPr/>
        </p:nvSpPr>
        <p:spPr>
          <a:xfrm>
            <a:off x="1422673" y="549644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91" name="Google Shape;791;g8cfc6d1af8_0_480"/>
          <p:cNvCxnSpPr>
            <a:stCxn id="789" idx="4"/>
            <a:endCxn id="790" idx="0"/>
          </p:cNvCxnSpPr>
          <p:nvPr/>
        </p:nvCxnSpPr>
        <p:spPr>
          <a:xfrm>
            <a:off x="1390552" y="5225779"/>
            <a:ext cx="104400" cy="270600"/>
          </a:xfrm>
          <a:prstGeom prst="straightConnector1">
            <a:avLst/>
          </a:prstGeom>
          <a:noFill/>
          <a:ln cap="flat" cmpd="sng" w="12700">
            <a:solidFill>
              <a:srgbClr val="8FA7C4"/>
            </a:solidFill>
            <a:prstDash val="solid"/>
            <a:round/>
            <a:headEnd len="sm" w="sm" type="none"/>
            <a:tailEnd len="sm" w="sm" type="none"/>
          </a:ln>
        </p:spPr>
      </p:cxnSp>
      <p:sp>
        <p:nvSpPr>
          <p:cNvPr id="792" name="Google Shape;792;g8cfc6d1af8_0_480"/>
          <p:cNvSpPr/>
          <p:nvPr/>
        </p:nvSpPr>
        <p:spPr>
          <a:xfrm>
            <a:off x="1575073" y="496168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93" name="Google Shape;793;g8cfc6d1af8_0_480"/>
          <p:cNvSpPr/>
          <p:nvPr/>
        </p:nvSpPr>
        <p:spPr>
          <a:xfrm>
            <a:off x="2072379" y="511143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794" name="Google Shape;794;g8cfc6d1af8_0_480"/>
          <p:cNvCxnSpPr>
            <a:stCxn id="792" idx="5"/>
            <a:endCxn id="793" idx="2"/>
          </p:cNvCxnSpPr>
          <p:nvPr/>
        </p:nvCxnSpPr>
        <p:spPr>
          <a:xfrm>
            <a:off x="1698241" y="508382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795" name="Google Shape;795;g8cfc6d1af8_0_480"/>
          <p:cNvCxnSpPr>
            <a:stCxn id="789" idx="6"/>
            <a:endCxn id="792" idx="3"/>
          </p:cNvCxnSpPr>
          <p:nvPr/>
        </p:nvCxnSpPr>
        <p:spPr>
          <a:xfrm flipH="1" rot="10800000">
            <a:off x="1462702" y="5083729"/>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796" name="Google Shape;796;g8cfc6d1af8_0_480"/>
          <p:cNvCxnSpPr>
            <a:stCxn id="776" idx="5"/>
            <a:endCxn id="789" idx="2"/>
          </p:cNvCxnSpPr>
          <p:nvPr/>
        </p:nvCxnSpPr>
        <p:spPr>
          <a:xfrm>
            <a:off x="842911" y="4970642"/>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797" name="Google Shape;797;g8cfc6d1af8_0_480"/>
          <p:cNvCxnSpPr>
            <a:stCxn id="779" idx="5"/>
            <a:endCxn id="792" idx="0"/>
          </p:cNvCxnSpPr>
          <p:nvPr/>
        </p:nvCxnSpPr>
        <p:spPr>
          <a:xfrm>
            <a:off x="1492615" y="4585630"/>
            <a:ext cx="154500" cy="376200"/>
          </a:xfrm>
          <a:prstGeom prst="straightConnector1">
            <a:avLst/>
          </a:prstGeom>
          <a:noFill/>
          <a:ln cap="flat" cmpd="sng" w="12700">
            <a:solidFill>
              <a:srgbClr val="8FA7C4"/>
            </a:solidFill>
            <a:prstDash val="solid"/>
            <a:round/>
            <a:headEnd len="sm" w="sm" type="none"/>
            <a:tailEnd len="sm" w="sm" type="none"/>
          </a:ln>
        </p:spPr>
      </p:cxnSp>
      <p:sp>
        <p:nvSpPr>
          <p:cNvPr id="798" name="Google Shape;798;g8cfc6d1af8_0_480"/>
          <p:cNvSpPr/>
          <p:nvPr/>
        </p:nvSpPr>
        <p:spPr>
          <a:xfrm>
            <a:off x="1960086" y="568894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799" name="Google Shape;799;g8cfc6d1af8_0_480"/>
          <p:cNvSpPr/>
          <p:nvPr/>
        </p:nvSpPr>
        <p:spPr>
          <a:xfrm>
            <a:off x="2064359" y="610271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00" name="Google Shape;800;g8cfc6d1af8_0_480"/>
          <p:cNvCxnSpPr>
            <a:stCxn id="798" idx="4"/>
            <a:endCxn id="799" idx="0"/>
          </p:cNvCxnSpPr>
          <p:nvPr/>
        </p:nvCxnSpPr>
        <p:spPr>
          <a:xfrm>
            <a:off x="2032236" y="5832049"/>
            <a:ext cx="104400" cy="270600"/>
          </a:xfrm>
          <a:prstGeom prst="straightConnector1">
            <a:avLst/>
          </a:prstGeom>
          <a:noFill/>
          <a:ln cap="flat" cmpd="sng" w="12700">
            <a:solidFill>
              <a:srgbClr val="8FA7C4"/>
            </a:solidFill>
            <a:prstDash val="solid"/>
            <a:round/>
            <a:headEnd len="sm" w="sm" type="none"/>
            <a:tailEnd len="sm" w="sm" type="none"/>
          </a:ln>
        </p:spPr>
      </p:cxnSp>
      <p:sp>
        <p:nvSpPr>
          <p:cNvPr id="801" name="Google Shape;801;g8cfc6d1af8_0_480"/>
          <p:cNvSpPr/>
          <p:nvPr/>
        </p:nvSpPr>
        <p:spPr>
          <a:xfrm>
            <a:off x="2216757" y="556795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02" name="Google Shape;802;g8cfc6d1af8_0_480"/>
          <p:cNvSpPr/>
          <p:nvPr/>
        </p:nvSpPr>
        <p:spPr>
          <a:xfrm>
            <a:off x="2714063" y="571770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03" name="Google Shape;803;g8cfc6d1af8_0_480"/>
          <p:cNvCxnSpPr>
            <a:stCxn id="801" idx="5"/>
            <a:endCxn id="802" idx="2"/>
          </p:cNvCxnSpPr>
          <p:nvPr/>
        </p:nvCxnSpPr>
        <p:spPr>
          <a:xfrm>
            <a:off x="2339925" y="569009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804" name="Google Shape;804;g8cfc6d1af8_0_480"/>
          <p:cNvCxnSpPr>
            <a:stCxn id="798" idx="6"/>
            <a:endCxn id="801" idx="3"/>
          </p:cNvCxnSpPr>
          <p:nvPr/>
        </p:nvCxnSpPr>
        <p:spPr>
          <a:xfrm flipH="1" rot="10800000">
            <a:off x="2104386" y="5689999"/>
            <a:ext cx="133500" cy="70500"/>
          </a:xfrm>
          <a:prstGeom prst="straightConnector1">
            <a:avLst/>
          </a:prstGeom>
          <a:noFill/>
          <a:ln cap="flat" cmpd="sng" w="12700">
            <a:solidFill>
              <a:srgbClr val="8FA7C4"/>
            </a:solidFill>
            <a:prstDash val="solid"/>
            <a:round/>
            <a:headEnd len="sm" w="sm" type="none"/>
            <a:tailEnd len="sm" w="sm" type="none"/>
          </a:ln>
        </p:spPr>
      </p:cxnSp>
      <p:sp>
        <p:nvSpPr>
          <p:cNvPr id="805" name="Google Shape;805;g8cfc6d1af8_0_480"/>
          <p:cNvSpPr/>
          <p:nvPr/>
        </p:nvSpPr>
        <p:spPr>
          <a:xfrm>
            <a:off x="2013313" y="637453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06" name="Google Shape;806;g8cfc6d1af8_0_480"/>
          <p:cNvCxnSpPr>
            <a:stCxn id="799" idx="3"/>
            <a:endCxn id="805" idx="0"/>
          </p:cNvCxnSpPr>
          <p:nvPr/>
        </p:nvCxnSpPr>
        <p:spPr>
          <a:xfrm>
            <a:off x="2085491" y="6224854"/>
            <a:ext cx="0" cy="149700"/>
          </a:xfrm>
          <a:prstGeom prst="straightConnector1">
            <a:avLst/>
          </a:prstGeom>
          <a:noFill/>
          <a:ln cap="flat" cmpd="sng" w="12700">
            <a:solidFill>
              <a:srgbClr val="8FA7C4"/>
            </a:solidFill>
            <a:prstDash val="solid"/>
            <a:round/>
            <a:headEnd len="sm" w="sm" type="none"/>
            <a:tailEnd len="sm" w="sm" type="none"/>
          </a:ln>
        </p:spPr>
      </p:cxnSp>
      <p:sp>
        <p:nvSpPr>
          <p:cNvPr id="807" name="Google Shape;807;g8cfc6d1af8_0_480"/>
          <p:cNvSpPr/>
          <p:nvPr/>
        </p:nvSpPr>
        <p:spPr>
          <a:xfrm>
            <a:off x="2165713" y="583977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08" name="Google Shape;808;g8cfc6d1af8_0_480"/>
          <p:cNvSpPr/>
          <p:nvPr/>
        </p:nvSpPr>
        <p:spPr>
          <a:xfrm>
            <a:off x="2663018" y="598952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09" name="Google Shape;809;g8cfc6d1af8_0_480"/>
          <p:cNvCxnSpPr>
            <a:stCxn id="807" idx="5"/>
            <a:endCxn id="808" idx="2"/>
          </p:cNvCxnSpPr>
          <p:nvPr/>
        </p:nvCxnSpPr>
        <p:spPr>
          <a:xfrm>
            <a:off x="2288880" y="596192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810" name="Google Shape;810;g8cfc6d1af8_0_480"/>
          <p:cNvCxnSpPr>
            <a:stCxn id="811" idx="1"/>
            <a:endCxn id="807" idx="3"/>
          </p:cNvCxnSpPr>
          <p:nvPr/>
        </p:nvCxnSpPr>
        <p:spPr>
          <a:xfrm rot="10800000">
            <a:off x="2186750" y="5961850"/>
            <a:ext cx="497400" cy="396000"/>
          </a:xfrm>
          <a:prstGeom prst="straightConnector1">
            <a:avLst/>
          </a:prstGeom>
          <a:noFill/>
          <a:ln cap="flat" cmpd="sng" w="12700">
            <a:solidFill>
              <a:srgbClr val="8FA7C4"/>
            </a:solidFill>
            <a:prstDash val="solid"/>
            <a:round/>
            <a:headEnd len="sm" w="sm" type="none"/>
            <a:tailEnd len="sm" w="sm" type="none"/>
          </a:ln>
        </p:spPr>
      </p:cxnSp>
      <p:sp>
        <p:nvSpPr>
          <p:cNvPr id="811" name="Google Shape;811;g8cfc6d1af8_0_480"/>
          <p:cNvSpPr/>
          <p:nvPr/>
        </p:nvSpPr>
        <p:spPr>
          <a:xfrm>
            <a:off x="2663018" y="633689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12" name="Google Shape;812;g8cfc6d1af8_0_480"/>
          <p:cNvSpPr/>
          <p:nvPr/>
        </p:nvSpPr>
        <p:spPr>
          <a:xfrm>
            <a:off x="2767289" y="675065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13" name="Google Shape;813;g8cfc6d1af8_0_480"/>
          <p:cNvCxnSpPr>
            <a:stCxn id="811" idx="4"/>
            <a:endCxn id="812" idx="0"/>
          </p:cNvCxnSpPr>
          <p:nvPr/>
        </p:nvCxnSpPr>
        <p:spPr>
          <a:xfrm>
            <a:off x="2735168" y="6479994"/>
            <a:ext cx="104400" cy="270600"/>
          </a:xfrm>
          <a:prstGeom prst="straightConnector1">
            <a:avLst/>
          </a:prstGeom>
          <a:noFill/>
          <a:ln cap="flat" cmpd="sng" w="12700">
            <a:solidFill>
              <a:srgbClr val="8FA7C4"/>
            </a:solidFill>
            <a:prstDash val="solid"/>
            <a:round/>
            <a:headEnd len="sm" w="sm" type="none"/>
            <a:tailEnd len="sm" w="sm" type="none"/>
          </a:ln>
        </p:spPr>
      </p:cxnSp>
      <p:sp>
        <p:nvSpPr>
          <p:cNvPr id="814" name="Google Shape;814;g8cfc6d1af8_0_480"/>
          <p:cNvSpPr/>
          <p:nvPr/>
        </p:nvSpPr>
        <p:spPr>
          <a:xfrm>
            <a:off x="2919689" y="62158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15" name="Google Shape;815;g8cfc6d1af8_0_480"/>
          <p:cNvSpPr/>
          <p:nvPr/>
        </p:nvSpPr>
        <p:spPr>
          <a:xfrm>
            <a:off x="3416993" y="636564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16" name="Google Shape;816;g8cfc6d1af8_0_480"/>
          <p:cNvCxnSpPr>
            <a:stCxn id="814" idx="5"/>
            <a:endCxn id="815" idx="2"/>
          </p:cNvCxnSpPr>
          <p:nvPr/>
        </p:nvCxnSpPr>
        <p:spPr>
          <a:xfrm>
            <a:off x="3042857" y="633804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817" name="Google Shape;817;g8cfc6d1af8_0_480"/>
          <p:cNvCxnSpPr>
            <a:stCxn id="811" idx="6"/>
            <a:endCxn id="814" idx="3"/>
          </p:cNvCxnSpPr>
          <p:nvPr/>
        </p:nvCxnSpPr>
        <p:spPr>
          <a:xfrm flipH="1" rot="10800000">
            <a:off x="2807318" y="6337944"/>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818" name="Google Shape;818;g8cfc6d1af8_0_480"/>
          <p:cNvCxnSpPr>
            <a:stCxn id="799" idx="5"/>
            <a:endCxn id="811" idx="2"/>
          </p:cNvCxnSpPr>
          <p:nvPr/>
        </p:nvCxnSpPr>
        <p:spPr>
          <a:xfrm>
            <a:off x="2187527" y="6224854"/>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819" name="Google Shape;819;g8cfc6d1af8_0_480"/>
          <p:cNvCxnSpPr>
            <a:stCxn id="802" idx="5"/>
            <a:endCxn id="814" idx="0"/>
          </p:cNvCxnSpPr>
          <p:nvPr/>
        </p:nvCxnSpPr>
        <p:spPr>
          <a:xfrm>
            <a:off x="2837231" y="5839845"/>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820" name="Google Shape;820;g8cfc6d1af8_0_480"/>
          <p:cNvCxnSpPr>
            <a:stCxn id="801" idx="4"/>
            <a:endCxn id="807" idx="7"/>
          </p:cNvCxnSpPr>
          <p:nvPr/>
        </p:nvCxnSpPr>
        <p:spPr>
          <a:xfrm>
            <a:off x="2288907" y="5711054"/>
            <a:ext cx="0" cy="149700"/>
          </a:xfrm>
          <a:prstGeom prst="straightConnector1">
            <a:avLst/>
          </a:prstGeom>
          <a:noFill/>
          <a:ln cap="flat" cmpd="sng" w="12700">
            <a:solidFill>
              <a:srgbClr val="8FA7C4"/>
            </a:solidFill>
            <a:prstDash val="solid"/>
            <a:round/>
            <a:headEnd len="sm" w="sm" type="none"/>
            <a:tailEnd len="sm" w="sm" type="none"/>
          </a:ln>
        </p:spPr>
      </p:cxnSp>
      <p:cxnSp>
        <p:nvCxnSpPr>
          <p:cNvPr id="821" name="Google Shape;821;g8cfc6d1af8_0_480"/>
          <p:cNvCxnSpPr>
            <a:stCxn id="798" idx="1"/>
            <a:endCxn id="790" idx="5"/>
          </p:cNvCxnSpPr>
          <p:nvPr/>
        </p:nvCxnSpPr>
        <p:spPr>
          <a:xfrm rot="10800000">
            <a:off x="1545918" y="5618706"/>
            <a:ext cx="435300" cy="91200"/>
          </a:xfrm>
          <a:prstGeom prst="straightConnector1">
            <a:avLst/>
          </a:prstGeom>
          <a:noFill/>
          <a:ln cap="flat" cmpd="sng" w="12700">
            <a:solidFill>
              <a:srgbClr val="8FA7C4"/>
            </a:solidFill>
            <a:prstDash val="solid"/>
            <a:round/>
            <a:headEnd len="sm" w="sm" type="none"/>
            <a:tailEnd len="sm" w="sm" type="none"/>
          </a:ln>
        </p:spPr>
      </p:cxnSp>
      <p:sp>
        <p:nvSpPr>
          <p:cNvPr id="822" name="Google Shape;822;g8cfc6d1af8_0_480"/>
          <p:cNvSpPr/>
          <p:nvPr/>
        </p:nvSpPr>
        <p:spPr>
          <a:xfrm>
            <a:off x="1793823" y="536107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23" name="Google Shape;823;g8cfc6d1af8_0_480"/>
          <p:cNvCxnSpPr>
            <a:stCxn id="822" idx="6"/>
            <a:endCxn id="793" idx="3"/>
          </p:cNvCxnSpPr>
          <p:nvPr/>
        </p:nvCxnSpPr>
        <p:spPr>
          <a:xfrm flipH="1" rot="10800000">
            <a:off x="1938123" y="5233721"/>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824" name="Google Shape;824;g8cfc6d1af8_0_480"/>
          <p:cNvCxnSpPr>
            <a:stCxn id="801" idx="1"/>
            <a:endCxn id="822" idx="6"/>
          </p:cNvCxnSpPr>
          <p:nvPr/>
        </p:nvCxnSpPr>
        <p:spPr>
          <a:xfrm rot="10800000">
            <a:off x="1938190" y="5432611"/>
            <a:ext cx="299700" cy="156300"/>
          </a:xfrm>
          <a:prstGeom prst="straightConnector1">
            <a:avLst/>
          </a:prstGeom>
          <a:noFill/>
          <a:ln cap="flat" cmpd="sng" w="12700">
            <a:solidFill>
              <a:srgbClr val="8FA7C4"/>
            </a:solidFill>
            <a:prstDash val="solid"/>
            <a:round/>
            <a:headEnd len="sm" w="sm" type="none"/>
            <a:tailEnd len="sm" w="sm" type="none"/>
          </a:ln>
        </p:spPr>
      </p:cxnSp>
      <p:sp>
        <p:nvSpPr>
          <p:cNvPr id="825" name="Google Shape;825;g8cfc6d1af8_0_480"/>
          <p:cNvSpPr/>
          <p:nvPr/>
        </p:nvSpPr>
        <p:spPr>
          <a:xfrm>
            <a:off x="2345264" y="419947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26" name="Google Shape;826;g8cfc6d1af8_0_480"/>
          <p:cNvSpPr/>
          <p:nvPr/>
        </p:nvSpPr>
        <p:spPr>
          <a:xfrm>
            <a:off x="2449537" y="461323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27" name="Google Shape;827;g8cfc6d1af8_0_480"/>
          <p:cNvCxnSpPr>
            <a:stCxn id="825" idx="4"/>
            <a:endCxn id="826" idx="0"/>
          </p:cNvCxnSpPr>
          <p:nvPr/>
        </p:nvCxnSpPr>
        <p:spPr>
          <a:xfrm>
            <a:off x="2417414" y="4342571"/>
            <a:ext cx="104400" cy="270600"/>
          </a:xfrm>
          <a:prstGeom prst="straightConnector1">
            <a:avLst/>
          </a:prstGeom>
          <a:noFill/>
          <a:ln cap="flat" cmpd="sng" w="12700">
            <a:solidFill>
              <a:srgbClr val="8FA7C4"/>
            </a:solidFill>
            <a:prstDash val="solid"/>
            <a:round/>
            <a:headEnd len="sm" w="sm" type="none"/>
            <a:tailEnd len="sm" w="sm" type="none"/>
          </a:ln>
        </p:spPr>
      </p:cxnSp>
      <p:sp>
        <p:nvSpPr>
          <p:cNvPr id="828" name="Google Shape;828;g8cfc6d1af8_0_480"/>
          <p:cNvSpPr/>
          <p:nvPr/>
        </p:nvSpPr>
        <p:spPr>
          <a:xfrm>
            <a:off x="2601938" y="407847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29" name="Google Shape;829;g8cfc6d1af8_0_480"/>
          <p:cNvSpPr/>
          <p:nvPr/>
        </p:nvSpPr>
        <p:spPr>
          <a:xfrm>
            <a:off x="3099242" y="422822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30" name="Google Shape;830;g8cfc6d1af8_0_480"/>
          <p:cNvCxnSpPr>
            <a:stCxn id="828" idx="5"/>
            <a:endCxn id="829" idx="2"/>
          </p:cNvCxnSpPr>
          <p:nvPr/>
        </p:nvCxnSpPr>
        <p:spPr>
          <a:xfrm>
            <a:off x="2725105" y="420062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831" name="Google Shape;831;g8cfc6d1af8_0_480"/>
          <p:cNvCxnSpPr>
            <a:stCxn id="825" idx="6"/>
            <a:endCxn id="828" idx="3"/>
          </p:cNvCxnSpPr>
          <p:nvPr/>
        </p:nvCxnSpPr>
        <p:spPr>
          <a:xfrm flipH="1" rot="10800000">
            <a:off x="2489564" y="4200521"/>
            <a:ext cx="133500" cy="70500"/>
          </a:xfrm>
          <a:prstGeom prst="straightConnector1">
            <a:avLst/>
          </a:prstGeom>
          <a:noFill/>
          <a:ln cap="flat" cmpd="sng" w="12700">
            <a:solidFill>
              <a:srgbClr val="8FA7C4"/>
            </a:solidFill>
            <a:prstDash val="solid"/>
            <a:round/>
            <a:headEnd len="sm" w="sm" type="none"/>
            <a:tailEnd len="sm" w="sm" type="none"/>
          </a:ln>
        </p:spPr>
      </p:cxnSp>
      <p:sp>
        <p:nvSpPr>
          <p:cNvPr id="832" name="Google Shape;832;g8cfc6d1af8_0_480"/>
          <p:cNvSpPr/>
          <p:nvPr/>
        </p:nvSpPr>
        <p:spPr>
          <a:xfrm>
            <a:off x="2294219" y="447129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33" name="Google Shape;833;g8cfc6d1af8_0_480"/>
          <p:cNvSpPr/>
          <p:nvPr/>
        </p:nvSpPr>
        <p:spPr>
          <a:xfrm>
            <a:off x="2398493" y="48850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34" name="Google Shape;834;g8cfc6d1af8_0_480"/>
          <p:cNvCxnSpPr>
            <a:stCxn id="832" idx="4"/>
            <a:endCxn id="833" idx="0"/>
          </p:cNvCxnSpPr>
          <p:nvPr/>
        </p:nvCxnSpPr>
        <p:spPr>
          <a:xfrm>
            <a:off x="2366369" y="4614395"/>
            <a:ext cx="104400" cy="270600"/>
          </a:xfrm>
          <a:prstGeom prst="straightConnector1">
            <a:avLst/>
          </a:prstGeom>
          <a:noFill/>
          <a:ln cap="flat" cmpd="sng" w="12700">
            <a:solidFill>
              <a:srgbClr val="8FA7C4"/>
            </a:solidFill>
            <a:prstDash val="solid"/>
            <a:round/>
            <a:headEnd len="sm" w="sm" type="none"/>
            <a:tailEnd len="sm" w="sm" type="none"/>
          </a:ln>
        </p:spPr>
      </p:cxnSp>
      <p:sp>
        <p:nvSpPr>
          <p:cNvPr id="835" name="Google Shape;835;g8cfc6d1af8_0_480"/>
          <p:cNvSpPr/>
          <p:nvPr/>
        </p:nvSpPr>
        <p:spPr>
          <a:xfrm>
            <a:off x="2550892" y="43502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36" name="Google Shape;836;g8cfc6d1af8_0_480"/>
          <p:cNvSpPr/>
          <p:nvPr/>
        </p:nvSpPr>
        <p:spPr>
          <a:xfrm>
            <a:off x="3048197" y="450004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37" name="Google Shape;837;g8cfc6d1af8_0_480"/>
          <p:cNvCxnSpPr>
            <a:stCxn id="835" idx="5"/>
            <a:endCxn id="836" idx="2"/>
          </p:cNvCxnSpPr>
          <p:nvPr/>
        </p:nvCxnSpPr>
        <p:spPr>
          <a:xfrm>
            <a:off x="2674059" y="447244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838" name="Google Shape;838;g8cfc6d1af8_0_480"/>
          <p:cNvCxnSpPr>
            <a:stCxn id="832" idx="6"/>
            <a:endCxn id="835" idx="3"/>
          </p:cNvCxnSpPr>
          <p:nvPr/>
        </p:nvCxnSpPr>
        <p:spPr>
          <a:xfrm flipH="1" rot="10800000">
            <a:off x="2438519" y="4472345"/>
            <a:ext cx="133500" cy="70500"/>
          </a:xfrm>
          <a:prstGeom prst="straightConnector1">
            <a:avLst/>
          </a:prstGeom>
          <a:noFill/>
          <a:ln cap="flat" cmpd="sng" w="12700">
            <a:solidFill>
              <a:srgbClr val="8FA7C4"/>
            </a:solidFill>
            <a:prstDash val="solid"/>
            <a:round/>
            <a:headEnd len="sm" w="sm" type="none"/>
            <a:tailEnd len="sm" w="sm" type="none"/>
          </a:ln>
        </p:spPr>
      </p:cxnSp>
      <p:sp>
        <p:nvSpPr>
          <p:cNvPr id="839" name="Google Shape;839;g8cfc6d1af8_0_480"/>
          <p:cNvSpPr/>
          <p:nvPr/>
        </p:nvSpPr>
        <p:spPr>
          <a:xfrm>
            <a:off x="3048197" y="484741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40" name="Google Shape;840;g8cfc6d1af8_0_480"/>
          <p:cNvSpPr/>
          <p:nvPr/>
        </p:nvSpPr>
        <p:spPr>
          <a:xfrm>
            <a:off x="3152469" y="526118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41" name="Google Shape;841;g8cfc6d1af8_0_480"/>
          <p:cNvCxnSpPr>
            <a:stCxn id="839" idx="4"/>
            <a:endCxn id="840" idx="0"/>
          </p:cNvCxnSpPr>
          <p:nvPr/>
        </p:nvCxnSpPr>
        <p:spPr>
          <a:xfrm>
            <a:off x="3120347" y="4990518"/>
            <a:ext cx="104400" cy="270600"/>
          </a:xfrm>
          <a:prstGeom prst="straightConnector1">
            <a:avLst/>
          </a:prstGeom>
          <a:noFill/>
          <a:ln cap="flat" cmpd="sng" w="12700">
            <a:solidFill>
              <a:srgbClr val="8FA7C4"/>
            </a:solidFill>
            <a:prstDash val="solid"/>
            <a:round/>
            <a:headEnd len="sm" w="sm" type="none"/>
            <a:tailEnd len="sm" w="sm" type="none"/>
          </a:ln>
        </p:spPr>
      </p:cxnSp>
      <p:sp>
        <p:nvSpPr>
          <p:cNvPr id="842" name="Google Shape;842;g8cfc6d1af8_0_480"/>
          <p:cNvSpPr/>
          <p:nvPr/>
        </p:nvSpPr>
        <p:spPr>
          <a:xfrm>
            <a:off x="3304869" y="472642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43" name="Google Shape;843;g8cfc6d1af8_0_480"/>
          <p:cNvSpPr/>
          <p:nvPr/>
        </p:nvSpPr>
        <p:spPr>
          <a:xfrm>
            <a:off x="3802173" y="487617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44" name="Google Shape;844;g8cfc6d1af8_0_480"/>
          <p:cNvCxnSpPr>
            <a:stCxn id="842" idx="5"/>
            <a:endCxn id="843" idx="2"/>
          </p:cNvCxnSpPr>
          <p:nvPr/>
        </p:nvCxnSpPr>
        <p:spPr>
          <a:xfrm>
            <a:off x="3428037" y="484856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845" name="Google Shape;845;g8cfc6d1af8_0_480"/>
          <p:cNvCxnSpPr>
            <a:stCxn id="839" idx="6"/>
            <a:endCxn id="842" idx="3"/>
          </p:cNvCxnSpPr>
          <p:nvPr/>
        </p:nvCxnSpPr>
        <p:spPr>
          <a:xfrm flipH="1" rot="10800000">
            <a:off x="3192497" y="4848468"/>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846" name="Google Shape;846;g8cfc6d1af8_0_480"/>
          <p:cNvCxnSpPr>
            <a:stCxn id="826" idx="5"/>
            <a:endCxn id="839" idx="2"/>
          </p:cNvCxnSpPr>
          <p:nvPr/>
        </p:nvCxnSpPr>
        <p:spPr>
          <a:xfrm>
            <a:off x="2572705" y="4735379"/>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847" name="Google Shape;847;g8cfc6d1af8_0_480"/>
          <p:cNvCxnSpPr>
            <a:stCxn id="829" idx="5"/>
            <a:endCxn id="842" idx="0"/>
          </p:cNvCxnSpPr>
          <p:nvPr/>
        </p:nvCxnSpPr>
        <p:spPr>
          <a:xfrm>
            <a:off x="3222409" y="4350368"/>
            <a:ext cx="154500" cy="376200"/>
          </a:xfrm>
          <a:prstGeom prst="straightConnector1">
            <a:avLst/>
          </a:prstGeom>
          <a:noFill/>
          <a:ln cap="flat" cmpd="sng" w="12700">
            <a:solidFill>
              <a:srgbClr val="8FA7C4"/>
            </a:solidFill>
            <a:prstDash val="solid"/>
            <a:round/>
            <a:headEnd len="sm" w="sm" type="none"/>
            <a:tailEnd len="sm" w="sm" type="none"/>
          </a:ln>
        </p:spPr>
      </p:cxnSp>
      <p:sp>
        <p:nvSpPr>
          <p:cNvPr id="848" name="Google Shape;848;g8cfc6d1af8_0_480"/>
          <p:cNvSpPr/>
          <p:nvPr/>
        </p:nvSpPr>
        <p:spPr>
          <a:xfrm>
            <a:off x="3689881" y="545368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49" name="Google Shape;849;g8cfc6d1af8_0_480"/>
          <p:cNvSpPr/>
          <p:nvPr/>
        </p:nvSpPr>
        <p:spPr>
          <a:xfrm>
            <a:off x="3794153" y="586744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50" name="Google Shape;850;g8cfc6d1af8_0_480"/>
          <p:cNvCxnSpPr>
            <a:stCxn id="848" idx="4"/>
            <a:endCxn id="849" idx="0"/>
          </p:cNvCxnSpPr>
          <p:nvPr/>
        </p:nvCxnSpPr>
        <p:spPr>
          <a:xfrm>
            <a:off x="3762031" y="5596786"/>
            <a:ext cx="104400" cy="270600"/>
          </a:xfrm>
          <a:prstGeom prst="straightConnector1">
            <a:avLst/>
          </a:prstGeom>
          <a:noFill/>
          <a:ln cap="flat" cmpd="sng" w="12700">
            <a:solidFill>
              <a:srgbClr val="8FA7C4"/>
            </a:solidFill>
            <a:prstDash val="solid"/>
            <a:round/>
            <a:headEnd len="sm" w="sm" type="none"/>
            <a:tailEnd len="sm" w="sm" type="none"/>
          </a:ln>
        </p:spPr>
      </p:cxnSp>
      <p:sp>
        <p:nvSpPr>
          <p:cNvPr id="851" name="Google Shape;851;g8cfc6d1af8_0_480"/>
          <p:cNvSpPr/>
          <p:nvPr/>
        </p:nvSpPr>
        <p:spPr>
          <a:xfrm>
            <a:off x="3946553" y="533269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52" name="Google Shape;852;g8cfc6d1af8_0_480"/>
          <p:cNvSpPr/>
          <p:nvPr/>
        </p:nvSpPr>
        <p:spPr>
          <a:xfrm>
            <a:off x="4443857" y="548243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53" name="Google Shape;853;g8cfc6d1af8_0_480"/>
          <p:cNvCxnSpPr>
            <a:stCxn id="851" idx="5"/>
            <a:endCxn id="852" idx="2"/>
          </p:cNvCxnSpPr>
          <p:nvPr/>
        </p:nvCxnSpPr>
        <p:spPr>
          <a:xfrm>
            <a:off x="4069721" y="545483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854" name="Google Shape;854;g8cfc6d1af8_0_480"/>
          <p:cNvCxnSpPr>
            <a:stCxn id="848" idx="6"/>
            <a:endCxn id="851" idx="3"/>
          </p:cNvCxnSpPr>
          <p:nvPr/>
        </p:nvCxnSpPr>
        <p:spPr>
          <a:xfrm flipH="1" rot="10800000">
            <a:off x="3834181" y="5454736"/>
            <a:ext cx="133500" cy="70500"/>
          </a:xfrm>
          <a:prstGeom prst="straightConnector1">
            <a:avLst/>
          </a:prstGeom>
          <a:noFill/>
          <a:ln cap="flat" cmpd="sng" w="12700">
            <a:solidFill>
              <a:srgbClr val="8FA7C4"/>
            </a:solidFill>
            <a:prstDash val="solid"/>
            <a:round/>
            <a:headEnd len="sm" w="sm" type="none"/>
            <a:tailEnd len="sm" w="sm" type="none"/>
          </a:ln>
        </p:spPr>
      </p:cxnSp>
      <p:sp>
        <p:nvSpPr>
          <p:cNvPr id="855" name="Google Shape;855;g8cfc6d1af8_0_480"/>
          <p:cNvSpPr/>
          <p:nvPr/>
        </p:nvSpPr>
        <p:spPr>
          <a:xfrm>
            <a:off x="3743108" y="613927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56" name="Google Shape;856;g8cfc6d1af8_0_480"/>
          <p:cNvCxnSpPr>
            <a:stCxn id="849" idx="3"/>
            <a:endCxn id="855" idx="0"/>
          </p:cNvCxnSpPr>
          <p:nvPr/>
        </p:nvCxnSpPr>
        <p:spPr>
          <a:xfrm>
            <a:off x="3815286" y="5989593"/>
            <a:ext cx="0" cy="149700"/>
          </a:xfrm>
          <a:prstGeom prst="straightConnector1">
            <a:avLst/>
          </a:prstGeom>
          <a:noFill/>
          <a:ln cap="flat" cmpd="sng" w="12700">
            <a:solidFill>
              <a:srgbClr val="8FA7C4"/>
            </a:solidFill>
            <a:prstDash val="solid"/>
            <a:round/>
            <a:headEnd len="sm" w="sm" type="none"/>
            <a:tailEnd len="sm" w="sm" type="none"/>
          </a:ln>
        </p:spPr>
      </p:cxnSp>
      <p:sp>
        <p:nvSpPr>
          <p:cNvPr id="857" name="Google Shape;857;g8cfc6d1af8_0_480"/>
          <p:cNvSpPr/>
          <p:nvPr/>
        </p:nvSpPr>
        <p:spPr>
          <a:xfrm>
            <a:off x="3895507" y="560451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58" name="Google Shape;858;g8cfc6d1af8_0_480"/>
          <p:cNvSpPr/>
          <p:nvPr/>
        </p:nvSpPr>
        <p:spPr>
          <a:xfrm>
            <a:off x="4392813" y="575426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59" name="Google Shape;859;g8cfc6d1af8_0_480"/>
          <p:cNvCxnSpPr>
            <a:stCxn id="857" idx="5"/>
            <a:endCxn id="858" idx="2"/>
          </p:cNvCxnSpPr>
          <p:nvPr/>
        </p:nvCxnSpPr>
        <p:spPr>
          <a:xfrm>
            <a:off x="4018675" y="572665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860" name="Google Shape;860;g8cfc6d1af8_0_480"/>
          <p:cNvCxnSpPr>
            <a:stCxn id="861" idx="1"/>
            <a:endCxn id="857" idx="3"/>
          </p:cNvCxnSpPr>
          <p:nvPr/>
        </p:nvCxnSpPr>
        <p:spPr>
          <a:xfrm rot="10800000">
            <a:off x="3916545" y="5726587"/>
            <a:ext cx="497400" cy="396000"/>
          </a:xfrm>
          <a:prstGeom prst="straightConnector1">
            <a:avLst/>
          </a:prstGeom>
          <a:noFill/>
          <a:ln cap="flat" cmpd="sng" w="12700">
            <a:solidFill>
              <a:srgbClr val="8FA7C4"/>
            </a:solidFill>
            <a:prstDash val="solid"/>
            <a:round/>
            <a:headEnd len="sm" w="sm" type="none"/>
            <a:tailEnd len="sm" w="sm" type="none"/>
          </a:ln>
        </p:spPr>
      </p:cxnSp>
      <p:sp>
        <p:nvSpPr>
          <p:cNvPr id="861" name="Google Shape;861;g8cfc6d1af8_0_480"/>
          <p:cNvSpPr/>
          <p:nvPr/>
        </p:nvSpPr>
        <p:spPr>
          <a:xfrm>
            <a:off x="4392813" y="610163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62" name="Google Shape;862;g8cfc6d1af8_0_480"/>
          <p:cNvSpPr/>
          <p:nvPr/>
        </p:nvSpPr>
        <p:spPr>
          <a:xfrm>
            <a:off x="4497086" y="651539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63" name="Google Shape;863;g8cfc6d1af8_0_480"/>
          <p:cNvCxnSpPr>
            <a:stCxn id="861" idx="4"/>
            <a:endCxn id="862" idx="0"/>
          </p:cNvCxnSpPr>
          <p:nvPr/>
        </p:nvCxnSpPr>
        <p:spPr>
          <a:xfrm>
            <a:off x="4464963" y="6244731"/>
            <a:ext cx="104400" cy="270600"/>
          </a:xfrm>
          <a:prstGeom prst="straightConnector1">
            <a:avLst/>
          </a:prstGeom>
          <a:noFill/>
          <a:ln cap="flat" cmpd="sng" w="12700">
            <a:solidFill>
              <a:srgbClr val="8FA7C4"/>
            </a:solidFill>
            <a:prstDash val="solid"/>
            <a:round/>
            <a:headEnd len="sm" w="sm" type="none"/>
            <a:tailEnd len="sm" w="sm" type="none"/>
          </a:ln>
        </p:spPr>
      </p:cxnSp>
      <p:sp>
        <p:nvSpPr>
          <p:cNvPr id="864" name="Google Shape;864;g8cfc6d1af8_0_480"/>
          <p:cNvSpPr/>
          <p:nvPr/>
        </p:nvSpPr>
        <p:spPr>
          <a:xfrm>
            <a:off x="4649484" y="598063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65" name="Google Shape;865;g8cfc6d1af8_0_480"/>
          <p:cNvSpPr/>
          <p:nvPr/>
        </p:nvSpPr>
        <p:spPr>
          <a:xfrm>
            <a:off x="5146789" y="613038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66" name="Google Shape;866;g8cfc6d1af8_0_480"/>
          <p:cNvCxnSpPr>
            <a:stCxn id="864" idx="5"/>
            <a:endCxn id="865" idx="2"/>
          </p:cNvCxnSpPr>
          <p:nvPr/>
        </p:nvCxnSpPr>
        <p:spPr>
          <a:xfrm>
            <a:off x="4772652" y="610278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867" name="Google Shape;867;g8cfc6d1af8_0_480"/>
          <p:cNvCxnSpPr>
            <a:stCxn id="861" idx="6"/>
            <a:endCxn id="864" idx="3"/>
          </p:cNvCxnSpPr>
          <p:nvPr/>
        </p:nvCxnSpPr>
        <p:spPr>
          <a:xfrm flipH="1" rot="10800000">
            <a:off x="4537113" y="6102681"/>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868" name="Google Shape;868;g8cfc6d1af8_0_480"/>
          <p:cNvCxnSpPr>
            <a:stCxn id="849" idx="5"/>
            <a:endCxn id="861" idx="2"/>
          </p:cNvCxnSpPr>
          <p:nvPr/>
        </p:nvCxnSpPr>
        <p:spPr>
          <a:xfrm>
            <a:off x="3917321" y="5989593"/>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869" name="Google Shape;869;g8cfc6d1af8_0_480"/>
          <p:cNvCxnSpPr>
            <a:stCxn id="852" idx="5"/>
            <a:endCxn id="864" idx="0"/>
          </p:cNvCxnSpPr>
          <p:nvPr/>
        </p:nvCxnSpPr>
        <p:spPr>
          <a:xfrm>
            <a:off x="4567025" y="5604583"/>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870" name="Google Shape;870;g8cfc6d1af8_0_480"/>
          <p:cNvCxnSpPr>
            <a:stCxn id="851" idx="4"/>
            <a:endCxn id="857" idx="7"/>
          </p:cNvCxnSpPr>
          <p:nvPr/>
        </p:nvCxnSpPr>
        <p:spPr>
          <a:xfrm>
            <a:off x="4018703" y="5475791"/>
            <a:ext cx="0" cy="149700"/>
          </a:xfrm>
          <a:prstGeom prst="straightConnector1">
            <a:avLst/>
          </a:prstGeom>
          <a:noFill/>
          <a:ln cap="flat" cmpd="sng" w="12700">
            <a:solidFill>
              <a:srgbClr val="8FA7C4"/>
            </a:solidFill>
            <a:prstDash val="solid"/>
            <a:round/>
            <a:headEnd len="sm" w="sm" type="none"/>
            <a:tailEnd len="sm" w="sm" type="none"/>
          </a:ln>
        </p:spPr>
      </p:cxnSp>
      <p:cxnSp>
        <p:nvCxnSpPr>
          <p:cNvPr id="871" name="Google Shape;871;g8cfc6d1af8_0_480"/>
          <p:cNvCxnSpPr>
            <a:stCxn id="848" idx="1"/>
            <a:endCxn id="840" idx="5"/>
          </p:cNvCxnSpPr>
          <p:nvPr/>
        </p:nvCxnSpPr>
        <p:spPr>
          <a:xfrm rot="10800000">
            <a:off x="3275713" y="5383442"/>
            <a:ext cx="435300" cy="91200"/>
          </a:xfrm>
          <a:prstGeom prst="straightConnector1">
            <a:avLst/>
          </a:prstGeom>
          <a:noFill/>
          <a:ln cap="flat" cmpd="sng" w="12700">
            <a:solidFill>
              <a:srgbClr val="8FA7C4"/>
            </a:solidFill>
            <a:prstDash val="solid"/>
            <a:round/>
            <a:headEnd len="sm" w="sm" type="none"/>
            <a:tailEnd len="sm" w="sm" type="none"/>
          </a:ln>
        </p:spPr>
      </p:cxnSp>
      <p:sp>
        <p:nvSpPr>
          <p:cNvPr id="872" name="Google Shape;872;g8cfc6d1af8_0_480"/>
          <p:cNvSpPr/>
          <p:nvPr/>
        </p:nvSpPr>
        <p:spPr>
          <a:xfrm>
            <a:off x="3523618" y="512580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73" name="Google Shape;873;g8cfc6d1af8_0_480"/>
          <p:cNvCxnSpPr>
            <a:stCxn id="872" idx="6"/>
            <a:endCxn id="843" idx="3"/>
          </p:cNvCxnSpPr>
          <p:nvPr/>
        </p:nvCxnSpPr>
        <p:spPr>
          <a:xfrm flipH="1" rot="10800000">
            <a:off x="3667918" y="4998459"/>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874" name="Google Shape;874;g8cfc6d1af8_0_480"/>
          <p:cNvCxnSpPr>
            <a:stCxn id="851" idx="1"/>
            <a:endCxn id="872" idx="6"/>
          </p:cNvCxnSpPr>
          <p:nvPr/>
        </p:nvCxnSpPr>
        <p:spPr>
          <a:xfrm rot="10800000">
            <a:off x="3667986" y="5197347"/>
            <a:ext cx="299700" cy="156300"/>
          </a:xfrm>
          <a:prstGeom prst="straightConnector1">
            <a:avLst/>
          </a:prstGeom>
          <a:noFill/>
          <a:ln cap="flat" cmpd="sng" w="12700">
            <a:solidFill>
              <a:srgbClr val="8FA7C4"/>
            </a:solidFill>
            <a:prstDash val="solid"/>
            <a:round/>
            <a:headEnd len="sm" w="sm" type="none"/>
            <a:tailEnd len="sm" w="sm" type="none"/>
          </a:ln>
        </p:spPr>
      </p:cxnSp>
      <p:cxnSp>
        <p:nvCxnSpPr>
          <p:cNvPr id="875" name="Google Shape;875;g8cfc6d1af8_0_480"/>
          <p:cNvCxnSpPr>
            <a:stCxn id="793" idx="7"/>
            <a:endCxn id="833" idx="3"/>
          </p:cNvCxnSpPr>
          <p:nvPr/>
        </p:nvCxnSpPr>
        <p:spPr>
          <a:xfrm flipH="1" rot="10800000">
            <a:off x="2195547" y="5007291"/>
            <a:ext cx="224100" cy="125100"/>
          </a:xfrm>
          <a:prstGeom prst="straightConnector1">
            <a:avLst/>
          </a:prstGeom>
          <a:noFill/>
          <a:ln cap="flat" cmpd="sng" w="12700">
            <a:solidFill>
              <a:srgbClr val="8FA7C4"/>
            </a:solidFill>
            <a:prstDash val="solid"/>
            <a:round/>
            <a:headEnd len="sm" w="sm" type="none"/>
            <a:tailEnd len="sm" w="sm" type="none"/>
          </a:ln>
        </p:spPr>
      </p:cxnSp>
      <p:cxnSp>
        <p:nvCxnSpPr>
          <p:cNvPr id="876" name="Google Shape;876;g8cfc6d1af8_0_480"/>
          <p:cNvCxnSpPr>
            <a:stCxn id="815" idx="1"/>
            <a:endCxn id="840" idx="4"/>
          </p:cNvCxnSpPr>
          <p:nvPr/>
        </p:nvCxnSpPr>
        <p:spPr>
          <a:xfrm rot="10800000">
            <a:off x="3224526" y="5404403"/>
            <a:ext cx="213600" cy="982200"/>
          </a:xfrm>
          <a:prstGeom prst="straightConnector1">
            <a:avLst/>
          </a:prstGeom>
          <a:noFill/>
          <a:ln cap="flat" cmpd="sng" w="12700">
            <a:solidFill>
              <a:srgbClr val="8FA7C4"/>
            </a:solidFill>
            <a:prstDash val="solid"/>
            <a:round/>
            <a:headEnd len="sm" w="sm" type="none"/>
            <a:tailEnd len="sm" w="sm" type="none"/>
          </a:ln>
        </p:spPr>
      </p:cxnSp>
      <p:cxnSp>
        <p:nvCxnSpPr>
          <p:cNvPr id="877" name="Google Shape;877;g8cfc6d1af8_0_480"/>
          <p:cNvCxnSpPr>
            <a:stCxn id="801" idx="0"/>
            <a:endCxn id="878" idx="2"/>
          </p:cNvCxnSpPr>
          <p:nvPr/>
        </p:nvCxnSpPr>
        <p:spPr>
          <a:xfrm flipH="1" rot="10800000">
            <a:off x="2288907" y="5314454"/>
            <a:ext cx="280200" cy="253500"/>
          </a:xfrm>
          <a:prstGeom prst="straightConnector1">
            <a:avLst/>
          </a:prstGeom>
          <a:noFill/>
          <a:ln cap="flat" cmpd="sng" w="12700">
            <a:solidFill>
              <a:srgbClr val="8FA7C4"/>
            </a:solidFill>
            <a:prstDash val="solid"/>
            <a:round/>
            <a:headEnd len="sm" w="sm" type="none"/>
            <a:tailEnd len="sm" w="sm" type="none"/>
          </a:ln>
        </p:spPr>
      </p:cxnSp>
      <p:sp>
        <p:nvSpPr>
          <p:cNvPr id="878" name="Google Shape;878;g8cfc6d1af8_0_480"/>
          <p:cNvSpPr/>
          <p:nvPr/>
        </p:nvSpPr>
        <p:spPr>
          <a:xfrm>
            <a:off x="2569113" y="524295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79" name="Google Shape;879;g8cfc6d1af8_0_480"/>
          <p:cNvSpPr/>
          <p:nvPr/>
        </p:nvSpPr>
        <p:spPr>
          <a:xfrm>
            <a:off x="3074272" y="585270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80" name="Google Shape;880;g8cfc6d1af8_0_480"/>
          <p:cNvCxnSpPr>
            <a:stCxn id="879" idx="1"/>
            <a:endCxn id="878" idx="4"/>
          </p:cNvCxnSpPr>
          <p:nvPr/>
        </p:nvCxnSpPr>
        <p:spPr>
          <a:xfrm rot="10800000">
            <a:off x="2641204" y="5386157"/>
            <a:ext cx="454200" cy="487500"/>
          </a:xfrm>
          <a:prstGeom prst="straightConnector1">
            <a:avLst/>
          </a:prstGeom>
          <a:noFill/>
          <a:ln cap="flat" cmpd="sng" w="12700">
            <a:solidFill>
              <a:srgbClr val="8FA7C4"/>
            </a:solidFill>
            <a:prstDash val="solid"/>
            <a:round/>
            <a:headEnd len="sm" w="sm" type="none"/>
            <a:tailEnd len="sm" w="sm" type="none"/>
          </a:ln>
        </p:spPr>
      </p:cxnSp>
      <p:cxnSp>
        <p:nvCxnSpPr>
          <p:cNvPr id="881" name="Google Shape;881;g8cfc6d1af8_0_480"/>
          <p:cNvCxnSpPr>
            <a:stCxn id="815" idx="1"/>
            <a:endCxn id="879" idx="5"/>
          </p:cNvCxnSpPr>
          <p:nvPr/>
        </p:nvCxnSpPr>
        <p:spPr>
          <a:xfrm rot="10800000">
            <a:off x="3197526" y="5974703"/>
            <a:ext cx="240600" cy="411900"/>
          </a:xfrm>
          <a:prstGeom prst="straightConnector1">
            <a:avLst/>
          </a:prstGeom>
          <a:noFill/>
          <a:ln cap="flat" cmpd="sng" w="12700">
            <a:solidFill>
              <a:srgbClr val="8FA7C4"/>
            </a:solidFill>
            <a:prstDash val="solid"/>
            <a:round/>
            <a:headEnd len="sm" w="sm" type="none"/>
            <a:tailEnd len="sm" w="sm" type="none"/>
          </a:ln>
        </p:spPr>
      </p:cxnSp>
      <p:cxnSp>
        <p:nvCxnSpPr>
          <p:cNvPr id="882" name="Google Shape;882;g8cfc6d1af8_0_480"/>
          <p:cNvCxnSpPr>
            <a:stCxn id="785" idx="6"/>
            <a:endCxn id="832" idx="2"/>
          </p:cNvCxnSpPr>
          <p:nvPr/>
        </p:nvCxnSpPr>
        <p:spPr>
          <a:xfrm flipH="1" rot="10800000">
            <a:off x="965397" y="4542813"/>
            <a:ext cx="1328700" cy="114300"/>
          </a:xfrm>
          <a:prstGeom prst="straightConnector1">
            <a:avLst/>
          </a:prstGeom>
          <a:noFill/>
          <a:ln cap="flat" cmpd="sng" w="12700">
            <a:solidFill>
              <a:srgbClr val="8FA7C4"/>
            </a:solidFill>
            <a:prstDash val="solid"/>
            <a:round/>
            <a:headEnd len="sm" w="sm" type="none"/>
            <a:tailEnd len="sm" w="sm" type="none"/>
          </a:ln>
        </p:spPr>
      </p:cxnSp>
      <p:cxnSp>
        <p:nvCxnSpPr>
          <p:cNvPr id="883" name="Google Shape;883;g8cfc6d1af8_0_480"/>
          <p:cNvCxnSpPr>
            <a:stCxn id="783" idx="6"/>
            <a:endCxn id="789" idx="4"/>
          </p:cNvCxnSpPr>
          <p:nvPr/>
        </p:nvCxnSpPr>
        <p:spPr>
          <a:xfrm>
            <a:off x="812998" y="5191871"/>
            <a:ext cx="577500" cy="33900"/>
          </a:xfrm>
          <a:prstGeom prst="straightConnector1">
            <a:avLst/>
          </a:prstGeom>
          <a:noFill/>
          <a:ln cap="flat" cmpd="sng" w="12700">
            <a:solidFill>
              <a:srgbClr val="8FA7C4"/>
            </a:solidFill>
            <a:prstDash val="solid"/>
            <a:round/>
            <a:headEnd len="sm" w="sm" type="none"/>
            <a:tailEnd len="sm" w="sm" type="none"/>
          </a:ln>
        </p:spPr>
      </p:cxnSp>
      <p:cxnSp>
        <p:nvCxnSpPr>
          <p:cNvPr id="884" name="Google Shape;884;g8cfc6d1af8_0_480"/>
          <p:cNvCxnSpPr>
            <a:stCxn id="798" idx="2"/>
            <a:endCxn id="805" idx="1"/>
          </p:cNvCxnSpPr>
          <p:nvPr/>
        </p:nvCxnSpPr>
        <p:spPr>
          <a:xfrm>
            <a:off x="1960086" y="5760499"/>
            <a:ext cx="74400" cy="635100"/>
          </a:xfrm>
          <a:prstGeom prst="straightConnector1">
            <a:avLst/>
          </a:prstGeom>
          <a:noFill/>
          <a:ln cap="flat" cmpd="sng" w="12700">
            <a:solidFill>
              <a:srgbClr val="8FA7C4"/>
            </a:solidFill>
            <a:prstDash val="solid"/>
            <a:round/>
            <a:headEnd len="sm" w="sm" type="none"/>
            <a:tailEnd len="sm" w="sm" type="none"/>
          </a:ln>
        </p:spPr>
      </p:cxnSp>
      <p:sp>
        <p:nvSpPr>
          <p:cNvPr id="885" name="Google Shape;885;g8cfc6d1af8_0_480"/>
          <p:cNvSpPr/>
          <p:nvPr/>
        </p:nvSpPr>
        <p:spPr>
          <a:xfrm>
            <a:off x="772969" y="350318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86" name="Google Shape;886;g8cfc6d1af8_0_480"/>
          <p:cNvSpPr/>
          <p:nvPr/>
        </p:nvSpPr>
        <p:spPr>
          <a:xfrm>
            <a:off x="877243" y="391695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87" name="Google Shape;887;g8cfc6d1af8_0_480"/>
          <p:cNvCxnSpPr>
            <a:stCxn id="885" idx="4"/>
            <a:endCxn id="886" idx="0"/>
          </p:cNvCxnSpPr>
          <p:nvPr/>
        </p:nvCxnSpPr>
        <p:spPr>
          <a:xfrm>
            <a:off x="845119" y="3646287"/>
            <a:ext cx="104400" cy="270600"/>
          </a:xfrm>
          <a:prstGeom prst="straightConnector1">
            <a:avLst/>
          </a:prstGeom>
          <a:noFill/>
          <a:ln cap="flat" cmpd="sng" w="12700">
            <a:solidFill>
              <a:srgbClr val="8FA7C4"/>
            </a:solidFill>
            <a:prstDash val="solid"/>
            <a:round/>
            <a:headEnd len="sm" w="sm" type="none"/>
            <a:tailEnd len="sm" w="sm" type="none"/>
          </a:ln>
        </p:spPr>
      </p:cxnSp>
      <p:sp>
        <p:nvSpPr>
          <p:cNvPr id="888" name="Google Shape;888;g8cfc6d1af8_0_480"/>
          <p:cNvSpPr/>
          <p:nvPr/>
        </p:nvSpPr>
        <p:spPr>
          <a:xfrm>
            <a:off x="1029642" y="338219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89" name="Google Shape;889;g8cfc6d1af8_0_480"/>
          <p:cNvSpPr/>
          <p:nvPr/>
        </p:nvSpPr>
        <p:spPr>
          <a:xfrm>
            <a:off x="1526947" y="353194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90" name="Google Shape;890;g8cfc6d1af8_0_480"/>
          <p:cNvCxnSpPr>
            <a:stCxn id="888" idx="5"/>
            <a:endCxn id="889" idx="2"/>
          </p:cNvCxnSpPr>
          <p:nvPr/>
        </p:nvCxnSpPr>
        <p:spPr>
          <a:xfrm>
            <a:off x="1152809" y="350433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891" name="Google Shape;891;g8cfc6d1af8_0_480"/>
          <p:cNvCxnSpPr>
            <a:stCxn id="885" idx="6"/>
            <a:endCxn id="888" idx="3"/>
          </p:cNvCxnSpPr>
          <p:nvPr/>
        </p:nvCxnSpPr>
        <p:spPr>
          <a:xfrm flipH="1" rot="10800000">
            <a:off x="917269" y="3504237"/>
            <a:ext cx="133500" cy="70500"/>
          </a:xfrm>
          <a:prstGeom prst="straightConnector1">
            <a:avLst/>
          </a:prstGeom>
          <a:noFill/>
          <a:ln cap="flat" cmpd="sng" w="12700">
            <a:solidFill>
              <a:srgbClr val="8FA7C4"/>
            </a:solidFill>
            <a:prstDash val="solid"/>
            <a:round/>
            <a:headEnd len="sm" w="sm" type="none"/>
            <a:tailEnd len="sm" w="sm" type="none"/>
          </a:ln>
        </p:spPr>
      </p:cxnSp>
      <p:sp>
        <p:nvSpPr>
          <p:cNvPr id="892" name="Google Shape;892;g8cfc6d1af8_0_480"/>
          <p:cNvSpPr/>
          <p:nvPr/>
        </p:nvSpPr>
        <p:spPr>
          <a:xfrm>
            <a:off x="721924" y="377501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93" name="Google Shape;893;g8cfc6d1af8_0_480"/>
          <p:cNvSpPr/>
          <p:nvPr/>
        </p:nvSpPr>
        <p:spPr>
          <a:xfrm>
            <a:off x="826198" y="418877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94" name="Google Shape;894;g8cfc6d1af8_0_480"/>
          <p:cNvCxnSpPr>
            <a:stCxn id="892" idx="4"/>
            <a:endCxn id="893" idx="0"/>
          </p:cNvCxnSpPr>
          <p:nvPr/>
        </p:nvCxnSpPr>
        <p:spPr>
          <a:xfrm>
            <a:off x="794074" y="3918111"/>
            <a:ext cx="104400" cy="270600"/>
          </a:xfrm>
          <a:prstGeom prst="straightConnector1">
            <a:avLst/>
          </a:prstGeom>
          <a:noFill/>
          <a:ln cap="flat" cmpd="sng" w="12700">
            <a:solidFill>
              <a:srgbClr val="8FA7C4"/>
            </a:solidFill>
            <a:prstDash val="solid"/>
            <a:round/>
            <a:headEnd len="sm" w="sm" type="none"/>
            <a:tailEnd len="sm" w="sm" type="none"/>
          </a:ln>
        </p:spPr>
      </p:cxnSp>
      <p:sp>
        <p:nvSpPr>
          <p:cNvPr id="895" name="Google Shape;895;g8cfc6d1af8_0_480"/>
          <p:cNvSpPr/>
          <p:nvPr/>
        </p:nvSpPr>
        <p:spPr>
          <a:xfrm>
            <a:off x="978597" y="365401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896" name="Google Shape;896;g8cfc6d1af8_0_480"/>
          <p:cNvSpPr/>
          <p:nvPr/>
        </p:nvSpPr>
        <p:spPr>
          <a:xfrm>
            <a:off x="1475902" y="380376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897" name="Google Shape;897;g8cfc6d1af8_0_480"/>
          <p:cNvCxnSpPr>
            <a:stCxn id="895" idx="5"/>
            <a:endCxn id="896" idx="2"/>
          </p:cNvCxnSpPr>
          <p:nvPr/>
        </p:nvCxnSpPr>
        <p:spPr>
          <a:xfrm>
            <a:off x="1101764" y="377615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898" name="Google Shape;898;g8cfc6d1af8_0_480"/>
          <p:cNvCxnSpPr>
            <a:stCxn id="892" idx="6"/>
            <a:endCxn id="895" idx="3"/>
          </p:cNvCxnSpPr>
          <p:nvPr/>
        </p:nvCxnSpPr>
        <p:spPr>
          <a:xfrm flipH="1" rot="10800000">
            <a:off x="866224" y="3776061"/>
            <a:ext cx="133500" cy="70500"/>
          </a:xfrm>
          <a:prstGeom prst="straightConnector1">
            <a:avLst/>
          </a:prstGeom>
          <a:noFill/>
          <a:ln cap="flat" cmpd="sng" w="12700">
            <a:solidFill>
              <a:srgbClr val="8FA7C4"/>
            </a:solidFill>
            <a:prstDash val="solid"/>
            <a:round/>
            <a:headEnd len="sm" w="sm" type="none"/>
            <a:tailEnd len="sm" w="sm" type="none"/>
          </a:ln>
        </p:spPr>
      </p:cxnSp>
      <p:sp>
        <p:nvSpPr>
          <p:cNvPr id="899" name="Google Shape;899;g8cfc6d1af8_0_480"/>
          <p:cNvSpPr/>
          <p:nvPr/>
        </p:nvSpPr>
        <p:spPr>
          <a:xfrm>
            <a:off x="1475902" y="415113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00" name="Google Shape;900;g8cfc6d1af8_0_480"/>
          <p:cNvSpPr/>
          <p:nvPr/>
        </p:nvSpPr>
        <p:spPr>
          <a:xfrm>
            <a:off x="1580173" y="456489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01" name="Google Shape;901;g8cfc6d1af8_0_480"/>
          <p:cNvCxnSpPr>
            <a:stCxn id="899" idx="4"/>
            <a:endCxn id="900" idx="0"/>
          </p:cNvCxnSpPr>
          <p:nvPr/>
        </p:nvCxnSpPr>
        <p:spPr>
          <a:xfrm>
            <a:off x="1548052" y="4294234"/>
            <a:ext cx="104400" cy="270600"/>
          </a:xfrm>
          <a:prstGeom prst="straightConnector1">
            <a:avLst/>
          </a:prstGeom>
          <a:noFill/>
          <a:ln cap="flat" cmpd="sng" w="12700">
            <a:solidFill>
              <a:srgbClr val="8FA7C4"/>
            </a:solidFill>
            <a:prstDash val="solid"/>
            <a:round/>
            <a:headEnd len="sm" w="sm" type="none"/>
            <a:tailEnd len="sm" w="sm" type="none"/>
          </a:ln>
        </p:spPr>
      </p:cxnSp>
      <p:sp>
        <p:nvSpPr>
          <p:cNvPr id="902" name="Google Shape;902;g8cfc6d1af8_0_480"/>
          <p:cNvSpPr/>
          <p:nvPr/>
        </p:nvSpPr>
        <p:spPr>
          <a:xfrm>
            <a:off x="1732573" y="403013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03" name="Google Shape;903;g8cfc6d1af8_0_480"/>
          <p:cNvSpPr/>
          <p:nvPr/>
        </p:nvSpPr>
        <p:spPr>
          <a:xfrm>
            <a:off x="2229879" y="417988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04" name="Google Shape;904;g8cfc6d1af8_0_480"/>
          <p:cNvCxnSpPr>
            <a:stCxn id="902" idx="5"/>
            <a:endCxn id="903" idx="2"/>
          </p:cNvCxnSpPr>
          <p:nvPr/>
        </p:nvCxnSpPr>
        <p:spPr>
          <a:xfrm>
            <a:off x="1855741" y="415228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905" name="Google Shape;905;g8cfc6d1af8_0_480"/>
          <p:cNvCxnSpPr>
            <a:stCxn id="899" idx="6"/>
            <a:endCxn id="902" idx="3"/>
          </p:cNvCxnSpPr>
          <p:nvPr/>
        </p:nvCxnSpPr>
        <p:spPr>
          <a:xfrm flipH="1" rot="10800000">
            <a:off x="1620202" y="4152184"/>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906" name="Google Shape;906;g8cfc6d1af8_0_480"/>
          <p:cNvCxnSpPr>
            <a:stCxn id="886" idx="5"/>
            <a:endCxn id="899" idx="2"/>
          </p:cNvCxnSpPr>
          <p:nvPr/>
        </p:nvCxnSpPr>
        <p:spPr>
          <a:xfrm>
            <a:off x="1000411" y="4039094"/>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907" name="Google Shape;907;g8cfc6d1af8_0_480"/>
          <p:cNvCxnSpPr>
            <a:stCxn id="889" idx="5"/>
            <a:endCxn id="902" idx="0"/>
          </p:cNvCxnSpPr>
          <p:nvPr/>
        </p:nvCxnSpPr>
        <p:spPr>
          <a:xfrm>
            <a:off x="1650115" y="3654084"/>
            <a:ext cx="154500" cy="376200"/>
          </a:xfrm>
          <a:prstGeom prst="straightConnector1">
            <a:avLst/>
          </a:prstGeom>
          <a:noFill/>
          <a:ln cap="flat" cmpd="sng" w="12700">
            <a:solidFill>
              <a:srgbClr val="8FA7C4"/>
            </a:solidFill>
            <a:prstDash val="solid"/>
            <a:round/>
            <a:headEnd len="sm" w="sm" type="none"/>
            <a:tailEnd len="sm" w="sm" type="none"/>
          </a:ln>
        </p:spPr>
      </p:cxnSp>
      <p:sp>
        <p:nvSpPr>
          <p:cNvPr id="908" name="Google Shape;908;g8cfc6d1af8_0_480"/>
          <p:cNvSpPr/>
          <p:nvPr/>
        </p:nvSpPr>
        <p:spPr>
          <a:xfrm>
            <a:off x="2117586" y="475740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09" name="Google Shape;909;g8cfc6d1af8_0_480"/>
          <p:cNvSpPr/>
          <p:nvPr/>
        </p:nvSpPr>
        <p:spPr>
          <a:xfrm>
            <a:off x="2221859" y="517116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10" name="Google Shape;910;g8cfc6d1af8_0_480"/>
          <p:cNvCxnSpPr>
            <a:stCxn id="908" idx="4"/>
            <a:endCxn id="909" idx="0"/>
          </p:cNvCxnSpPr>
          <p:nvPr/>
        </p:nvCxnSpPr>
        <p:spPr>
          <a:xfrm>
            <a:off x="2189736" y="4900502"/>
            <a:ext cx="104400" cy="270600"/>
          </a:xfrm>
          <a:prstGeom prst="straightConnector1">
            <a:avLst/>
          </a:prstGeom>
          <a:noFill/>
          <a:ln cap="flat" cmpd="sng" w="12700">
            <a:solidFill>
              <a:srgbClr val="8FA7C4"/>
            </a:solidFill>
            <a:prstDash val="solid"/>
            <a:round/>
            <a:headEnd len="sm" w="sm" type="none"/>
            <a:tailEnd len="sm" w="sm" type="none"/>
          </a:ln>
        </p:spPr>
      </p:cxnSp>
      <p:sp>
        <p:nvSpPr>
          <p:cNvPr id="911" name="Google Shape;911;g8cfc6d1af8_0_480"/>
          <p:cNvSpPr/>
          <p:nvPr/>
        </p:nvSpPr>
        <p:spPr>
          <a:xfrm>
            <a:off x="2374257" y="463640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12" name="Google Shape;912;g8cfc6d1af8_0_480"/>
          <p:cNvSpPr/>
          <p:nvPr/>
        </p:nvSpPr>
        <p:spPr>
          <a:xfrm>
            <a:off x="2871563" y="478615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13" name="Google Shape;913;g8cfc6d1af8_0_480"/>
          <p:cNvCxnSpPr>
            <a:stCxn id="911" idx="5"/>
            <a:endCxn id="912" idx="2"/>
          </p:cNvCxnSpPr>
          <p:nvPr/>
        </p:nvCxnSpPr>
        <p:spPr>
          <a:xfrm>
            <a:off x="2497425" y="475855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914" name="Google Shape;914;g8cfc6d1af8_0_480"/>
          <p:cNvCxnSpPr>
            <a:stCxn id="908" idx="6"/>
            <a:endCxn id="911" idx="3"/>
          </p:cNvCxnSpPr>
          <p:nvPr/>
        </p:nvCxnSpPr>
        <p:spPr>
          <a:xfrm flipH="1" rot="10800000">
            <a:off x="2261886" y="4758452"/>
            <a:ext cx="133500" cy="70500"/>
          </a:xfrm>
          <a:prstGeom prst="straightConnector1">
            <a:avLst/>
          </a:prstGeom>
          <a:noFill/>
          <a:ln cap="flat" cmpd="sng" w="12700">
            <a:solidFill>
              <a:srgbClr val="8FA7C4"/>
            </a:solidFill>
            <a:prstDash val="solid"/>
            <a:round/>
            <a:headEnd len="sm" w="sm" type="none"/>
            <a:tailEnd len="sm" w="sm" type="none"/>
          </a:ln>
        </p:spPr>
      </p:cxnSp>
      <p:sp>
        <p:nvSpPr>
          <p:cNvPr id="915" name="Google Shape;915;g8cfc6d1af8_0_480"/>
          <p:cNvSpPr/>
          <p:nvPr/>
        </p:nvSpPr>
        <p:spPr>
          <a:xfrm>
            <a:off x="2170813" y="544298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16" name="Google Shape;916;g8cfc6d1af8_0_480"/>
          <p:cNvCxnSpPr>
            <a:stCxn id="909" idx="3"/>
            <a:endCxn id="915" idx="0"/>
          </p:cNvCxnSpPr>
          <p:nvPr/>
        </p:nvCxnSpPr>
        <p:spPr>
          <a:xfrm>
            <a:off x="2242991" y="5293309"/>
            <a:ext cx="0" cy="149700"/>
          </a:xfrm>
          <a:prstGeom prst="straightConnector1">
            <a:avLst/>
          </a:prstGeom>
          <a:noFill/>
          <a:ln cap="flat" cmpd="sng" w="12700">
            <a:solidFill>
              <a:srgbClr val="8FA7C4"/>
            </a:solidFill>
            <a:prstDash val="solid"/>
            <a:round/>
            <a:headEnd len="sm" w="sm" type="none"/>
            <a:tailEnd len="sm" w="sm" type="none"/>
          </a:ln>
        </p:spPr>
      </p:cxnSp>
      <p:sp>
        <p:nvSpPr>
          <p:cNvPr id="917" name="Google Shape;917;g8cfc6d1af8_0_480"/>
          <p:cNvSpPr/>
          <p:nvPr/>
        </p:nvSpPr>
        <p:spPr>
          <a:xfrm>
            <a:off x="2323213" y="490823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18" name="Google Shape;918;g8cfc6d1af8_0_480"/>
          <p:cNvSpPr/>
          <p:nvPr/>
        </p:nvSpPr>
        <p:spPr>
          <a:xfrm>
            <a:off x="2820518" y="5057979"/>
            <a:ext cx="144300" cy="143100"/>
          </a:xfrm>
          <a:prstGeom prst="ellipse">
            <a:avLst/>
          </a:prstGeom>
          <a:solidFill>
            <a:schemeClr val="accent5"/>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19" name="Google Shape;919;g8cfc6d1af8_0_480"/>
          <p:cNvCxnSpPr>
            <a:stCxn id="917" idx="5"/>
            <a:endCxn id="918" idx="2"/>
          </p:cNvCxnSpPr>
          <p:nvPr/>
        </p:nvCxnSpPr>
        <p:spPr>
          <a:xfrm>
            <a:off x="2446380" y="503037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920" name="Google Shape;920;g8cfc6d1af8_0_480"/>
          <p:cNvCxnSpPr>
            <a:stCxn id="921" idx="1"/>
            <a:endCxn id="917" idx="3"/>
          </p:cNvCxnSpPr>
          <p:nvPr/>
        </p:nvCxnSpPr>
        <p:spPr>
          <a:xfrm rot="10800000">
            <a:off x="2344250" y="5030303"/>
            <a:ext cx="497400" cy="396000"/>
          </a:xfrm>
          <a:prstGeom prst="straightConnector1">
            <a:avLst/>
          </a:prstGeom>
          <a:noFill/>
          <a:ln cap="flat" cmpd="sng" w="12700">
            <a:solidFill>
              <a:srgbClr val="8FA7C4"/>
            </a:solidFill>
            <a:prstDash val="solid"/>
            <a:round/>
            <a:headEnd len="sm" w="sm" type="none"/>
            <a:tailEnd len="sm" w="sm" type="none"/>
          </a:ln>
        </p:spPr>
      </p:cxnSp>
      <p:sp>
        <p:nvSpPr>
          <p:cNvPr id="921" name="Google Shape;921;g8cfc6d1af8_0_480"/>
          <p:cNvSpPr/>
          <p:nvPr/>
        </p:nvSpPr>
        <p:spPr>
          <a:xfrm>
            <a:off x="2820518" y="540534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22" name="Google Shape;922;g8cfc6d1af8_0_480"/>
          <p:cNvSpPr/>
          <p:nvPr/>
        </p:nvSpPr>
        <p:spPr>
          <a:xfrm>
            <a:off x="2924789" y="581911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23" name="Google Shape;923;g8cfc6d1af8_0_480"/>
          <p:cNvCxnSpPr>
            <a:stCxn id="921" idx="4"/>
            <a:endCxn id="922" idx="0"/>
          </p:cNvCxnSpPr>
          <p:nvPr/>
        </p:nvCxnSpPr>
        <p:spPr>
          <a:xfrm>
            <a:off x="2892668" y="5548447"/>
            <a:ext cx="104400" cy="270600"/>
          </a:xfrm>
          <a:prstGeom prst="straightConnector1">
            <a:avLst/>
          </a:prstGeom>
          <a:noFill/>
          <a:ln cap="flat" cmpd="sng" w="12700">
            <a:solidFill>
              <a:srgbClr val="8FA7C4"/>
            </a:solidFill>
            <a:prstDash val="solid"/>
            <a:round/>
            <a:headEnd len="sm" w="sm" type="none"/>
            <a:tailEnd len="sm" w="sm" type="none"/>
          </a:ln>
        </p:spPr>
      </p:cxnSp>
      <p:sp>
        <p:nvSpPr>
          <p:cNvPr id="924" name="Google Shape;924;g8cfc6d1af8_0_480"/>
          <p:cNvSpPr/>
          <p:nvPr/>
        </p:nvSpPr>
        <p:spPr>
          <a:xfrm>
            <a:off x="3077189" y="528435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25" name="Google Shape;925;g8cfc6d1af8_0_480"/>
          <p:cNvSpPr/>
          <p:nvPr/>
        </p:nvSpPr>
        <p:spPr>
          <a:xfrm>
            <a:off x="3574493" y="543410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26" name="Google Shape;926;g8cfc6d1af8_0_480"/>
          <p:cNvCxnSpPr>
            <a:stCxn id="924" idx="5"/>
            <a:endCxn id="925" idx="2"/>
          </p:cNvCxnSpPr>
          <p:nvPr/>
        </p:nvCxnSpPr>
        <p:spPr>
          <a:xfrm>
            <a:off x="3200357" y="540649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927" name="Google Shape;927;g8cfc6d1af8_0_480"/>
          <p:cNvCxnSpPr>
            <a:stCxn id="921" idx="6"/>
            <a:endCxn id="924" idx="3"/>
          </p:cNvCxnSpPr>
          <p:nvPr/>
        </p:nvCxnSpPr>
        <p:spPr>
          <a:xfrm flipH="1" rot="10800000">
            <a:off x="2964818" y="5406397"/>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928" name="Google Shape;928;g8cfc6d1af8_0_480"/>
          <p:cNvCxnSpPr>
            <a:stCxn id="909" idx="5"/>
            <a:endCxn id="921" idx="2"/>
          </p:cNvCxnSpPr>
          <p:nvPr/>
        </p:nvCxnSpPr>
        <p:spPr>
          <a:xfrm>
            <a:off x="2345027" y="5293309"/>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929" name="Google Shape;929;g8cfc6d1af8_0_480"/>
          <p:cNvCxnSpPr>
            <a:stCxn id="912" idx="5"/>
            <a:endCxn id="924" idx="0"/>
          </p:cNvCxnSpPr>
          <p:nvPr/>
        </p:nvCxnSpPr>
        <p:spPr>
          <a:xfrm>
            <a:off x="2994731" y="4908298"/>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930" name="Google Shape;930;g8cfc6d1af8_0_480"/>
          <p:cNvCxnSpPr>
            <a:stCxn id="911" idx="4"/>
            <a:endCxn id="917" idx="7"/>
          </p:cNvCxnSpPr>
          <p:nvPr/>
        </p:nvCxnSpPr>
        <p:spPr>
          <a:xfrm>
            <a:off x="2446407" y="4779507"/>
            <a:ext cx="0" cy="149700"/>
          </a:xfrm>
          <a:prstGeom prst="straightConnector1">
            <a:avLst/>
          </a:prstGeom>
          <a:noFill/>
          <a:ln cap="flat" cmpd="sng" w="12700">
            <a:solidFill>
              <a:srgbClr val="8FA7C4"/>
            </a:solidFill>
            <a:prstDash val="solid"/>
            <a:round/>
            <a:headEnd len="sm" w="sm" type="none"/>
            <a:tailEnd len="sm" w="sm" type="none"/>
          </a:ln>
        </p:spPr>
      </p:cxnSp>
      <p:cxnSp>
        <p:nvCxnSpPr>
          <p:cNvPr id="931" name="Google Shape;931;g8cfc6d1af8_0_480"/>
          <p:cNvCxnSpPr>
            <a:stCxn id="908" idx="1"/>
            <a:endCxn id="900" idx="5"/>
          </p:cNvCxnSpPr>
          <p:nvPr/>
        </p:nvCxnSpPr>
        <p:spPr>
          <a:xfrm rot="10800000">
            <a:off x="1703418" y="4687158"/>
            <a:ext cx="435300" cy="91200"/>
          </a:xfrm>
          <a:prstGeom prst="straightConnector1">
            <a:avLst/>
          </a:prstGeom>
          <a:noFill/>
          <a:ln cap="flat" cmpd="sng" w="12700">
            <a:solidFill>
              <a:srgbClr val="8FA7C4"/>
            </a:solidFill>
            <a:prstDash val="solid"/>
            <a:round/>
            <a:headEnd len="sm" w="sm" type="none"/>
            <a:tailEnd len="sm" w="sm" type="none"/>
          </a:ln>
        </p:spPr>
      </p:cxnSp>
      <p:sp>
        <p:nvSpPr>
          <p:cNvPr id="932" name="Google Shape;932;g8cfc6d1af8_0_480"/>
          <p:cNvSpPr/>
          <p:nvPr/>
        </p:nvSpPr>
        <p:spPr>
          <a:xfrm>
            <a:off x="1951323" y="442952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33" name="Google Shape;933;g8cfc6d1af8_0_480"/>
          <p:cNvCxnSpPr>
            <a:stCxn id="932" idx="6"/>
            <a:endCxn id="903" idx="3"/>
          </p:cNvCxnSpPr>
          <p:nvPr/>
        </p:nvCxnSpPr>
        <p:spPr>
          <a:xfrm flipH="1" rot="10800000">
            <a:off x="2095623" y="4302175"/>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934" name="Google Shape;934;g8cfc6d1af8_0_480"/>
          <p:cNvCxnSpPr>
            <a:stCxn id="911" idx="1"/>
            <a:endCxn id="932" idx="6"/>
          </p:cNvCxnSpPr>
          <p:nvPr/>
        </p:nvCxnSpPr>
        <p:spPr>
          <a:xfrm rot="10800000">
            <a:off x="2095690" y="4501063"/>
            <a:ext cx="299700" cy="156300"/>
          </a:xfrm>
          <a:prstGeom prst="straightConnector1">
            <a:avLst/>
          </a:prstGeom>
          <a:noFill/>
          <a:ln cap="flat" cmpd="sng" w="12700">
            <a:solidFill>
              <a:srgbClr val="8FA7C4"/>
            </a:solidFill>
            <a:prstDash val="solid"/>
            <a:round/>
            <a:headEnd len="sm" w="sm" type="none"/>
            <a:tailEnd len="sm" w="sm" type="none"/>
          </a:ln>
        </p:spPr>
      </p:cxnSp>
      <p:sp>
        <p:nvSpPr>
          <p:cNvPr id="935" name="Google Shape;935;g8cfc6d1af8_0_480"/>
          <p:cNvSpPr/>
          <p:nvPr/>
        </p:nvSpPr>
        <p:spPr>
          <a:xfrm>
            <a:off x="2502764" y="326792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36" name="Google Shape;936;g8cfc6d1af8_0_480"/>
          <p:cNvSpPr/>
          <p:nvPr/>
        </p:nvSpPr>
        <p:spPr>
          <a:xfrm>
            <a:off x="2607037" y="368168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37" name="Google Shape;937;g8cfc6d1af8_0_480"/>
          <p:cNvCxnSpPr>
            <a:stCxn id="935" idx="4"/>
            <a:endCxn id="936" idx="0"/>
          </p:cNvCxnSpPr>
          <p:nvPr/>
        </p:nvCxnSpPr>
        <p:spPr>
          <a:xfrm>
            <a:off x="2574914" y="3411025"/>
            <a:ext cx="104400" cy="270600"/>
          </a:xfrm>
          <a:prstGeom prst="straightConnector1">
            <a:avLst/>
          </a:prstGeom>
          <a:noFill/>
          <a:ln cap="flat" cmpd="sng" w="12700">
            <a:solidFill>
              <a:srgbClr val="8FA7C4"/>
            </a:solidFill>
            <a:prstDash val="solid"/>
            <a:round/>
            <a:headEnd len="sm" w="sm" type="none"/>
            <a:tailEnd len="sm" w="sm" type="none"/>
          </a:ln>
        </p:spPr>
      </p:cxnSp>
      <p:sp>
        <p:nvSpPr>
          <p:cNvPr id="938" name="Google Shape;938;g8cfc6d1af8_0_480"/>
          <p:cNvSpPr/>
          <p:nvPr/>
        </p:nvSpPr>
        <p:spPr>
          <a:xfrm>
            <a:off x="2759438" y="314693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39" name="Google Shape;939;g8cfc6d1af8_0_480"/>
          <p:cNvSpPr/>
          <p:nvPr/>
        </p:nvSpPr>
        <p:spPr>
          <a:xfrm>
            <a:off x="3256742" y="329667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40" name="Google Shape;940;g8cfc6d1af8_0_480"/>
          <p:cNvCxnSpPr>
            <a:stCxn id="938" idx="5"/>
            <a:endCxn id="939" idx="2"/>
          </p:cNvCxnSpPr>
          <p:nvPr/>
        </p:nvCxnSpPr>
        <p:spPr>
          <a:xfrm>
            <a:off x="2882605" y="326907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941" name="Google Shape;941;g8cfc6d1af8_0_480"/>
          <p:cNvCxnSpPr>
            <a:stCxn id="935" idx="6"/>
            <a:endCxn id="938" idx="3"/>
          </p:cNvCxnSpPr>
          <p:nvPr/>
        </p:nvCxnSpPr>
        <p:spPr>
          <a:xfrm flipH="1" rot="10800000">
            <a:off x="2647064" y="3268975"/>
            <a:ext cx="133500" cy="70500"/>
          </a:xfrm>
          <a:prstGeom prst="straightConnector1">
            <a:avLst/>
          </a:prstGeom>
          <a:noFill/>
          <a:ln cap="flat" cmpd="sng" w="12700">
            <a:solidFill>
              <a:srgbClr val="8FA7C4"/>
            </a:solidFill>
            <a:prstDash val="solid"/>
            <a:round/>
            <a:headEnd len="sm" w="sm" type="none"/>
            <a:tailEnd len="sm" w="sm" type="none"/>
          </a:ln>
        </p:spPr>
      </p:cxnSp>
      <p:sp>
        <p:nvSpPr>
          <p:cNvPr id="942" name="Google Shape;942;g8cfc6d1af8_0_480"/>
          <p:cNvSpPr/>
          <p:nvPr/>
        </p:nvSpPr>
        <p:spPr>
          <a:xfrm>
            <a:off x="2451719" y="353974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43" name="Google Shape;943;g8cfc6d1af8_0_480"/>
          <p:cNvSpPr/>
          <p:nvPr/>
        </p:nvSpPr>
        <p:spPr>
          <a:xfrm>
            <a:off x="2555993" y="395351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44" name="Google Shape;944;g8cfc6d1af8_0_480"/>
          <p:cNvCxnSpPr>
            <a:stCxn id="942" idx="4"/>
            <a:endCxn id="943" idx="0"/>
          </p:cNvCxnSpPr>
          <p:nvPr/>
        </p:nvCxnSpPr>
        <p:spPr>
          <a:xfrm>
            <a:off x="2523869" y="3682849"/>
            <a:ext cx="104400" cy="270600"/>
          </a:xfrm>
          <a:prstGeom prst="straightConnector1">
            <a:avLst/>
          </a:prstGeom>
          <a:noFill/>
          <a:ln cap="flat" cmpd="sng" w="12700">
            <a:solidFill>
              <a:srgbClr val="8FA7C4"/>
            </a:solidFill>
            <a:prstDash val="solid"/>
            <a:round/>
            <a:headEnd len="sm" w="sm" type="none"/>
            <a:tailEnd len="sm" w="sm" type="none"/>
          </a:ln>
        </p:spPr>
      </p:cxnSp>
      <p:sp>
        <p:nvSpPr>
          <p:cNvPr id="945" name="Google Shape;945;g8cfc6d1af8_0_480"/>
          <p:cNvSpPr/>
          <p:nvPr/>
        </p:nvSpPr>
        <p:spPr>
          <a:xfrm>
            <a:off x="2708392" y="341875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46" name="Google Shape;946;g8cfc6d1af8_0_480"/>
          <p:cNvSpPr/>
          <p:nvPr/>
        </p:nvSpPr>
        <p:spPr>
          <a:xfrm>
            <a:off x="3205697" y="356850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47" name="Google Shape;947;g8cfc6d1af8_0_480"/>
          <p:cNvCxnSpPr>
            <a:stCxn id="945" idx="5"/>
            <a:endCxn id="946" idx="2"/>
          </p:cNvCxnSpPr>
          <p:nvPr/>
        </p:nvCxnSpPr>
        <p:spPr>
          <a:xfrm>
            <a:off x="2831559" y="354089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948" name="Google Shape;948;g8cfc6d1af8_0_480"/>
          <p:cNvCxnSpPr>
            <a:stCxn id="942" idx="6"/>
            <a:endCxn id="945" idx="3"/>
          </p:cNvCxnSpPr>
          <p:nvPr/>
        </p:nvCxnSpPr>
        <p:spPr>
          <a:xfrm flipH="1" rot="10800000">
            <a:off x="2596019" y="3540799"/>
            <a:ext cx="133500" cy="70500"/>
          </a:xfrm>
          <a:prstGeom prst="straightConnector1">
            <a:avLst/>
          </a:prstGeom>
          <a:noFill/>
          <a:ln cap="flat" cmpd="sng" w="12700">
            <a:solidFill>
              <a:srgbClr val="8FA7C4"/>
            </a:solidFill>
            <a:prstDash val="solid"/>
            <a:round/>
            <a:headEnd len="sm" w="sm" type="none"/>
            <a:tailEnd len="sm" w="sm" type="none"/>
          </a:ln>
        </p:spPr>
      </p:cxnSp>
      <p:sp>
        <p:nvSpPr>
          <p:cNvPr id="949" name="Google Shape;949;g8cfc6d1af8_0_480"/>
          <p:cNvSpPr/>
          <p:nvPr/>
        </p:nvSpPr>
        <p:spPr>
          <a:xfrm>
            <a:off x="3205697" y="391587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50" name="Google Shape;950;g8cfc6d1af8_0_480"/>
          <p:cNvSpPr/>
          <p:nvPr/>
        </p:nvSpPr>
        <p:spPr>
          <a:xfrm>
            <a:off x="3309969" y="432963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51" name="Google Shape;951;g8cfc6d1af8_0_480"/>
          <p:cNvCxnSpPr>
            <a:stCxn id="949" idx="4"/>
            <a:endCxn id="950" idx="0"/>
          </p:cNvCxnSpPr>
          <p:nvPr/>
        </p:nvCxnSpPr>
        <p:spPr>
          <a:xfrm>
            <a:off x="3277847" y="4058971"/>
            <a:ext cx="104400" cy="270600"/>
          </a:xfrm>
          <a:prstGeom prst="straightConnector1">
            <a:avLst/>
          </a:prstGeom>
          <a:noFill/>
          <a:ln cap="flat" cmpd="sng" w="12700">
            <a:solidFill>
              <a:srgbClr val="8FA7C4"/>
            </a:solidFill>
            <a:prstDash val="solid"/>
            <a:round/>
            <a:headEnd len="sm" w="sm" type="none"/>
            <a:tailEnd len="sm" w="sm" type="none"/>
          </a:ln>
        </p:spPr>
      </p:cxnSp>
      <p:sp>
        <p:nvSpPr>
          <p:cNvPr id="952" name="Google Shape;952;g8cfc6d1af8_0_480"/>
          <p:cNvSpPr/>
          <p:nvPr/>
        </p:nvSpPr>
        <p:spPr>
          <a:xfrm>
            <a:off x="3462369" y="379487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53" name="Google Shape;953;g8cfc6d1af8_0_480"/>
          <p:cNvSpPr/>
          <p:nvPr/>
        </p:nvSpPr>
        <p:spPr>
          <a:xfrm>
            <a:off x="3959673" y="394462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54" name="Google Shape;954;g8cfc6d1af8_0_480"/>
          <p:cNvCxnSpPr>
            <a:stCxn id="952" idx="5"/>
            <a:endCxn id="953" idx="2"/>
          </p:cNvCxnSpPr>
          <p:nvPr/>
        </p:nvCxnSpPr>
        <p:spPr>
          <a:xfrm>
            <a:off x="3585537" y="391701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955" name="Google Shape;955;g8cfc6d1af8_0_480"/>
          <p:cNvCxnSpPr>
            <a:stCxn id="949" idx="6"/>
            <a:endCxn id="952" idx="3"/>
          </p:cNvCxnSpPr>
          <p:nvPr/>
        </p:nvCxnSpPr>
        <p:spPr>
          <a:xfrm flipH="1" rot="10800000">
            <a:off x="3349997" y="3916921"/>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956" name="Google Shape;956;g8cfc6d1af8_0_480"/>
          <p:cNvCxnSpPr>
            <a:stCxn id="936" idx="5"/>
            <a:endCxn id="949" idx="2"/>
          </p:cNvCxnSpPr>
          <p:nvPr/>
        </p:nvCxnSpPr>
        <p:spPr>
          <a:xfrm>
            <a:off x="2730205" y="3803833"/>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957" name="Google Shape;957;g8cfc6d1af8_0_480"/>
          <p:cNvCxnSpPr>
            <a:stCxn id="939" idx="5"/>
            <a:endCxn id="952" idx="0"/>
          </p:cNvCxnSpPr>
          <p:nvPr/>
        </p:nvCxnSpPr>
        <p:spPr>
          <a:xfrm>
            <a:off x="3379909" y="3418823"/>
            <a:ext cx="154500" cy="376200"/>
          </a:xfrm>
          <a:prstGeom prst="straightConnector1">
            <a:avLst/>
          </a:prstGeom>
          <a:noFill/>
          <a:ln cap="flat" cmpd="sng" w="12700">
            <a:solidFill>
              <a:srgbClr val="8FA7C4"/>
            </a:solidFill>
            <a:prstDash val="solid"/>
            <a:round/>
            <a:headEnd len="sm" w="sm" type="none"/>
            <a:tailEnd len="sm" w="sm" type="none"/>
          </a:ln>
        </p:spPr>
      </p:cxnSp>
      <p:sp>
        <p:nvSpPr>
          <p:cNvPr id="958" name="Google Shape;958;g8cfc6d1af8_0_480"/>
          <p:cNvSpPr/>
          <p:nvPr/>
        </p:nvSpPr>
        <p:spPr>
          <a:xfrm>
            <a:off x="3847381" y="452213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59" name="Google Shape;959;g8cfc6d1af8_0_480"/>
          <p:cNvSpPr/>
          <p:nvPr/>
        </p:nvSpPr>
        <p:spPr>
          <a:xfrm>
            <a:off x="3951653" y="493590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60" name="Google Shape;960;g8cfc6d1af8_0_480"/>
          <p:cNvCxnSpPr>
            <a:stCxn id="958" idx="4"/>
            <a:endCxn id="959" idx="0"/>
          </p:cNvCxnSpPr>
          <p:nvPr/>
        </p:nvCxnSpPr>
        <p:spPr>
          <a:xfrm>
            <a:off x="3919531" y="4665239"/>
            <a:ext cx="104400" cy="270600"/>
          </a:xfrm>
          <a:prstGeom prst="straightConnector1">
            <a:avLst/>
          </a:prstGeom>
          <a:noFill/>
          <a:ln cap="flat" cmpd="sng" w="12700">
            <a:solidFill>
              <a:srgbClr val="8FA7C4"/>
            </a:solidFill>
            <a:prstDash val="solid"/>
            <a:round/>
            <a:headEnd len="sm" w="sm" type="none"/>
            <a:tailEnd len="sm" w="sm" type="none"/>
          </a:ln>
        </p:spPr>
      </p:cxnSp>
      <p:sp>
        <p:nvSpPr>
          <p:cNvPr id="961" name="Google Shape;961;g8cfc6d1af8_0_480"/>
          <p:cNvSpPr/>
          <p:nvPr/>
        </p:nvSpPr>
        <p:spPr>
          <a:xfrm>
            <a:off x="4104053" y="440114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62" name="Google Shape;962;g8cfc6d1af8_0_480"/>
          <p:cNvSpPr/>
          <p:nvPr/>
        </p:nvSpPr>
        <p:spPr>
          <a:xfrm>
            <a:off x="4601357" y="455089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63" name="Google Shape;963;g8cfc6d1af8_0_480"/>
          <p:cNvCxnSpPr>
            <a:stCxn id="961" idx="5"/>
            <a:endCxn id="962" idx="2"/>
          </p:cNvCxnSpPr>
          <p:nvPr/>
        </p:nvCxnSpPr>
        <p:spPr>
          <a:xfrm>
            <a:off x="4227221" y="452328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964" name="Google Shape;964;g8cfc6d1af8_0_480"/>
          <p:cNvCxnSpPr>
            <a:stCxn id="958" idx="6"/>
            <a:endCxn id="961" idx="3"/>
          </p:cNvCxnSpPr>
          <p:nvPr/>
        </p:nvCxnSpPr>
        <p:spPr>
          <a:xfrm flipH="1" rot="10800000">
            <a:off x="3991681" y="4523189"/>
            <a:ext cx="133500" cy="70500"/>
          </a:xfrm>
          <a:prstGeom prst="straightConnector1">
            <a:avLst/>
          </a:prstGeom>
          <a:noFill/>
          <a:ln cap="flat" cmpd="sng" w="12700">
            <a:solidFill>
              <a:srgbClr val="8FA7C4"/>
            </a:solidFill>
            <a:prstDash val="solid"/>
            <a:round/>
            <a:headEnd len="sm" w="sm" type="none"/>
            <a:tailEnd len="sm" w="sm" type="none"/>
          </a:ln>
        </p:spPr>
      </p:cxnSp>
      <p:sp>
        <p:nvSpPr>
          <p:cNvPr id="965" name="Google Shape;965;g8cfc6d1af8_0_480"/>
          <p:cNvSpPr/>
          <p:nvPr/>
        </p:nvSpPr>
        <p:spPr>
          <a:xfrm>
            <a:off x="3900608" y="520772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66" name="Google Shape;966;g8cfc6d1af8_0_480"/>
          <p:cNvCxnSpPr>
            <a:stCxn id="959" idx="3"/>
            <a:endCxn id="965" idx="0"/>
          </p:cNvCxnSpPr>
          <p:nvPr/>
        </p:nvCxnSpPr>
        <p:spPr>
          <a:xfrm>
            <a:off x="3972786" y="5058047"/>
            <a:ext cx="0" cy="149700"/>
          </a:xfrm>
          <a:prstGeom prst="straightConnector1">
            <a:avLst/>
          </a:prstGeom>
          <a:noFill/>
          <a:ln cap="flat" cmpd="sng" w="12700">
            <a:solidFill>
              <a:srgbClr val="8FA7C4"/>
            </a:solidFill>
            <a:prstDash val="solid"/>
            <a:round/>
            <a:headEnd len="sm" w="sm" type="none"/>
            <a:tailEnd len="sm" w="sm" type="none"/>
          </a:ln>
        </p:spPr>
      </p:cxnSp>
      <p:sp>
        <p:nvSpPr>
          <p:cNvPr id="967" name="Google Shape;967;g8cfc6d1af8_0_480"/>
          <p:cNvSpPr/>
          <p:nvPr/>
        </p:nvSpPr>
        <p:spPr>
          <a:xfrm>
            <a:off x="4053007" y="467296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68" name="Google Shape;968;g8cfc6d1af8_0_480"/>
          <p:cNvSpPr/>
          <p:nvPr/>
        </p:nvSpPr>
        <p:spPr>
          <a:xfrm>
            <a:off x="4550313" y="482271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69" name="Google Shape;969;g8cfc6d1af8_0_480"/>
          <p:cNvCxnSpPr>
            <a:stCxn id="967" idx="5"/>
            <a:endCxn id="968" idx="2"/>
          </p:cNvCxnSpPr>
          <p:nvPr/>
        </p:nvCxnSpPr>
        <p:spPr>
          <a:xfrm>
            <a:off x="4176175" y="479511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970" name="Google Shape;970;g8cfc6d1af8_0_480"/>
          <p:cNvCxnSpPr>
            <a:stCxn id="971" idx="1"/>
            <a:endCxn id="967" idx="3"/>
          </p:cNvCxnSpPr>
          <p:nvPr/>
        </p:nvCxnSpPr>
        <p:spPr>
          <a:xfrm rot="10800000">
            <a:off x="4074045" y="4795041"/>
            <a:ext cx="497400" cy="396000"/>
          </a:xfrm>
          <a:prstGeom prst="straightConnector1">
            <a:avLst/>
          </a:prstGeom>
          <a:noFill/>
          <a:ln cap="flat" cmpd="sng" w="12700">
            <a:solidFill>
              <a:srgbClr val="8FA7C4"/>
            </a:solidFill>
            <a:prstDash val="solid"/>
            <a:round/>
            <a:headEnd len="sm" w="sm" type="none"/>
            <a:tailEnd len="sm" w="sm" type="none"/>
          </a:ln>
        </p:spPr>
      </p:cxnSp>
      <p:sp>
        <p:nvSpPr>
          <p:cNvPr id="971" name="Google Shape;971;g8cfc6d1af8_0_480"/>
          <p:cNvSpPr/>
          <p:nvPr/>
        </p:nvSpPr>
        <p:spPr>
          <a:xfrm>
            <a:off x="4550313" y="517008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72" name="Google Shape;972;g8cfc6d1af8_0_480"/>
          <p:cNvSpPr/>
          <p:nvPr/>
        </p:nvSpPr>
        <p:spPr>
          <a:xfrm>
            <a:off x="4654586" y="558384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73" name="Google Shape;973;g8cfc6d1af8_0_480"/>
          <p:cNvCxnSpPr>
            <a:stCxn id="971" idx="4"/>
            <a:endCxn id="972" idx="0"/>
          </p:cNvCxnSpPr>
          <p:nvPr/>
        </p:nvCxnSpPr>
        <p:spPr>
          <a:xfrm>
            <a:off x="4622463" y="5313185"/>
            <a:ext cx="104400" cy="270600"/>
          </a:xfrm>
          <a:prstGeom prst="straightConnector1">
            <a:avLst/>
          </a:prstGeom>
          <a:noFill/>
          <a:ln cap="flat" cmpd="sng" w="12700">
            <a:solidFill>
              <a:srgbClr val="8FA7C4"/>
            </a:solidFill>
            <a:prstDash val="solid"/>
            <a:round/>
            <a:headEnd len="sm" w="sm" type="none"/>
            <a:tailEnd len="sm" w="sm" type="none"/>
          </a:ln>
        </p:spPr>
      </p:cxnSp>
      <p:sp>
        <p:nvSpPr>
          <p:cNvPr id="974" name="Google Shape;974;g8cfc6d1af8_0_480"/>
          <p:cNvSpPr/>
          <p:nvPr/>
        </p:nvSpPr>
        <p:spPr>
          <a:xfrm>
            <a:off x="4806984" y="504909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75" name="Google Shape;975;g8cfc6d1af8_0_480"/>
          <p:cNvSpPr/>
          <p:nvPr/>
        </p:nvSpPr>
        <p:spPr>
          <a:xfrm>
            <a:off x="5304289" y="519883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76" name="Google Shape;976;g8cfc6d1af8_0_480"/>
          <p:cNvCxnSpPr>
            <a:stCxn id="974" idx="5"/>
            <a:endCxn id="975" idx="2"/>
          </p:cNvCxnSpPr>
          <p:nvPr/>
        </p:nvCxnSpPr>
        <p:spPr>
          <a:xfrm>
            <a:off x="4930152" y="517123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977" name="Google Shape;977;g8cfc6d1af8_0_480"/>
          <p:cNvCxnSpPr>
            <a:stCxn id="971" idx="6"/>
            <a:endCxn id="974" idx="3"/>
          </p:cNvCxnSpPr>
          <p:nvPr/>
        </p:nvCxnSpPr>
        <p:spPr>
          <a:xfrm flipH="1" rot="10800000">
            <a:off x="4694613" y="5171135"/>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978" name="Google Shape;978;g8cfc6d1af8_0_480"/>
          <p:cNvCxnSpPr>
            <a:stCxn id="959" idx="5"/>
            <a:endCxn id="971" idx="2"/>
          </p:cNvCxnSpPr>
          <p:nvPr/>
        </p:nvCxnSpPr>
        <p:spPr>
          <a:xfrm>
            <a:off x="4074821" y="5058047"/>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979" name="Google Shape;979;g8cfc6d1af8_0_480"/>
          <p:cNvCxnSpPr>
            <a:stCxn id="962" idx="5"/>
            <a:endCxn id="974" idx="0"/>
          </p:cNvCxnSpPr>
          <p:nvPr/>
        </p:nvCxnSpPr>
        <p:spPr>
          <a:xfrm>
            <a:off x="4724525" y="4673037"/>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980" name="Google Shape;980;g8cfc6d1af8_0_480"/>
          <p:cNvCxnSpPr>
            <a:stCxn id="961" idx="4"/>
            <a:endCxn id="967" idx="7"/>
          </p:cNvCxnSpPr>
          <p:nvPr/>
        </p:nvCxnSpPr>
        <p:spPr>
          <a:xfrm>
            <a:off x="4176203" y="4544243"/>
            <a:ext cx="0" cy="149700"/>
          </a:xfrm>
          <a:prstGeom prst="straightConnector1">
            <a:avLst/>
          </a:prstGeom>
          <a:noFill/>
          <a:ln cap="flat" cmpd="sng" w="12700">
            <a:solidFill>
              <a:srgbClr val="8FA7C4"/>
            </a:solidFill>
            <a:prstDash val="solid"/>
            <a:round/>
            <a:headEnd len="sm" w="sm" type="none"/>
            <a:tailEnd len="sm" w="sm" type="none"/>
          </a:ln>
        </p:spPr>
      </p:cxnSp>
      <p:cxnSp>
        <p:nvCxnSpPr>
          <p:cNvPr id="981" name="Google Shape;981;g8cfc6d1af8_0_480"/>
          <p:cNvCxnSpPr>
            <a:stCxn id="958" idx="1"/>
            <a:endCxn id="950" idx="5"/>
          </p:cNvCxnSpPr>
          <p:nvPr/>
        </p:nvCxnSpPr>
        <p:spPr>
          <a:xfrm rot="10800000">
            <a:off x="3433213" y="4451896"/>
            <a:ext cx="435300" cy="91200"/>
          </a:xfrm>
          <a:prstGeom prst="straightConnector1">
            <a:avLst/>
          </a:prstGeom>
          <a:noFill/>
          <a:ln cap="flat" cmpd="sng" w="12700">
            <a:solidFill>
              <a:srgbClr val="8FA7C4"/>
            </a:solidFill>
            <a:prstDash val="solid"/>
            <a:round/>
            <a:headEnd len="sm" w="sm" type="none"/>
            <a:tailEnd len="sm" w="sm" type="none"/>
          </a:ln>
        </p:spPr>
      </p:cxnSp>
      <p:sp>
        <p:nvSpPr>
          <p:cNvPr id="982" name="Google Shape;982;g8cfc6d1af8_0_480"/>
          <p:cNvSpPr/>
          <p:nvPr/>
        </p:nvSpPr>
        <p:spPr>
          <a:xfrm>
            <a:off x="3681118" y="419426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83" name="Google Shape;983;g8cfc6d1af8_0_480"/>
          <p:cNvCxnSpPr>
            <a:stCxn id="982" idx="6"/>
            <a:endCxn id="953" idx="3"/>
          </p:cNvCxnSpPr>
          <p:nvPr/>
        </p:nvCxnSpPr>
        <p:spPr>
          <a:xfrm flipH="1" rot="10800000">
            <a:off x="3825418" y="4066913"/>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984" name="Google Shape;984;g8cfc6d1af8_0_480"/>
          <p:cNvCxnSpPr>
            <a:stCxn id="961" idx="1"/>
            <a:endCxn id="982" idx="6"/>
          </p:cNvCxnSpPr>
          <p:nvPr/>
        </p:nvCxnSpPr>
        <p:spPr>
          <a:xfrm rot="10800000">
            <a:off x="3825486" y="4265800"/>
            <a:ext cx="299700" cy="156300"/>
          </a:xfrm>
          <a:prstGeom prst="straightConnector1">
            <a:avLst/>
          </a:prstGeom>
          <a:noFill/>
          <a:ln cap="flat" cmpd="sng" w="12700">
            <a:solidFill>
              <a:srgbClr val="8FA7C4"/>
            </a:solidFill>
            <a:prstDash val="solid"/>
            <a:round/>
            <a:headEnd len="sm" w="sm" type="none"/>
            <a:tailEnd len="sm" w="sm" type="none"/>
          </a:ln>
        </p:spPr>
      </p:cxnSp>
      <p:cxnSp>
        <p:nvCxnSpPr>
          <p:cNvPr id="985" name="Google Shape;985;g8cfc6d1af8_0_480"/>
          <p:cNvCxnSpPr>
            <a:stCxn id="903" idx="7"/>
            <a:endCxn id="943" idx="3"/>
          </p:cNvCxnSpPr>
          <p:nvPr/>
        </p:nvCxnSpPr>
        <p:spPr>
          <a:xfrm flipH="1" rot="10800000">
            <a:off x="2353047" y="4075743"/>
            <a:ext cx="224100" cy="125100"/>
          </a:xfrm>
          <a:prstGeom prst="straightConnector1">
            <a:avLst/>
          </a:prstGeom>
          <a:noFill/>
          <a:ln cap="flat" cmpd="sng" w="12700">
            <a:solidFill>
              <a:srgbClr val="8FA7C4"/>
            </a:solidFill>
            <a:prstDash val="solid"/>
            <a:round/>
            <a:headEnd len="sm" w="sm" type="none"/>
            <a:tailEnd len="sm" w="sm" type="none"/>
          </a:ln>
        </p:spPr>
      </p:cxnSp>
      <p:cxnSp>
        <p:nvCxnSpPr>
          <p:cNvPr id="986" name="Google Shape;986;g8cfc6d1af8_0_480"/>
          <p:cNvCxnSpPr>
            <a:stCxn id="925" idx="1"/>
            <a:endCxn id="950" idx="4"/>
          </p:cNvCxnSpPr>
          <p:nvPr/>
        </p:nvCxnSpPr>
        <p:spPr>
          <a:xfrm rot="10800000">
            <a:off x="3382026" y="4472857"/>
            <a:ext cx="213600" cy="982200"/>
          </a:xfrm>
          <a:prstGeom prst="straightConnector1">
            <a:avLst/>
          </a:prstGeom>
          <a:noFill/>
          <a:ln cap="flat" cmpd="sng" w="12700">
            <a:solidFill>
              <a:srgbClr val="8FA7C4"/>
            </a:solidFill>
            <a:prstDash val="solid"/>
            <a:round/>
            <a:headEnd len="sm" w="sm" type="none"/>
            <a:tailEnd len="sm" w="sm" type="none"/>
          </a:ln>
        </p:spPr>
      </p:cxnSp>
      <p:cxnSp>
        <p:nvCxnSpPr>
          <p:cNvPr id="987" name="Google Shape;987;g8cfc6d1af8_0_480"/>
          <p:cNvCxnSpPr>
            <a:stCxn id="911" idx="0"/>
            <a:endCxn id="988" idx="2"/>
          </p:cNvCxnSpPr>
          <p:nvPr/>
        </p:nvCxnSpPr>
        <p:spPr>
          <a:xfrm flipH="1" rot="10800000">
            <a:off x="2446407" y="4382907"/>
            <a:ext cx="280200" cy="253500"/>
          </a:xfrm>
          <a:prstGeom prst="straightConnector1">
            <a:avLst/>
          </a:prstGeom>
          <a:noFill/>
          <a:ln cap="flat" cmpd="sng" w="12700">
            <a:solidFill>
              <a:srgbClr val="8FA7C4"/>
            </a:solidFill>
            <a:prstDash val="solid"/>
            <a:round/>
            <a:headEnd len="sm" w="sm" type="none"/>
            <a:tailEnd len="sm" w="sm" type="none"/>
          </a:ln>
        </p:spPr>
      </p:cxnSp>
      <p:sp>
        <p:nvSpPr>
          <p:cNvPr id="988" name="Google Shape;988;g8cfc6d1af8_0_480"/>
          <p:cNvSpPr/>
          <p:nvPr/>
        </p:nvSpPr>
        <p:spPr>
          <a:xfrm>
            <a:off x="2726613" y="431140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89" name="Google Shape;989;g8cfc6d1af8_0_480"/>
          <p:cNvSpPr/>
          <p:nvPr/>
        </p:nvSpPr>
        <p:spPr>
          <a:xfrm>
            <a:off x="3231772" y="492115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990" name="Google Shape;990;g8cfc6d1af8_0_480"/>
          <p:cNvCxnSpPr>
            <a:stCxn id="989" idx="1"/>
            <a:endCxn id="988" idx="4"/>
          </p:cNvCxnSpPr>
          <p:nvPr/>
        </p:nvCxnSpPr>
        <p:spPr>
          <a:xfrm rot="10800000">
            <a:off x="2798704" y="4454611"/>
            <a:ext cx="454200" cy="487500"/>
          </a:xfrm>
          <a:prstGeom prst="straightConnector1">
            <a:avLst/>
          </a:prstGeom>
          <a:noFill/>
          <a:ln cap="flat" cmpd="sng" w="12700">
            <a:solidFill>
              <a:srgbClr val="8FA7C4"/>
            </a:solidFill>
            <a:prstDash val="solid"/>
            <a:round/>
            <a:headEnd len="sm" w="sm" type="none"/>
            <a:tailEnd len="sm" w="sm" type="none"/>
          </a:ln>
        </p:spPr>
      </p:cxnSp>
      <p:cxnSp>
        <p:nvCxnSpPr>
          <p:cNvPr id="991" name="Google Shape;991;g8cfc6d1af8_0_480"/>
          <p:cNvCxnSpPr>
            <a:stCxn id="925" idx="1"/>
            <a:endCxn id="989" idx="5"/>
          </p:cNvCxnSpPr>
          <p:nvPr/>
        </p:nvCxnSpPr>
        <p:spPr>
          <a:xfrm rot="10800000">
            <a:off x="3355026" y="5043157"/>
            <a:ext cx="240600" cy="411900"/>
          </a:xfrm>
          <a:prstGeom prst="straightConnector1">
            <a:avLst/>
          </a:prstGeom>
          <a:noFill/>
          <a:ln cap="flat" cmpd="sng" w="12700">
            <a:solidFill>
              <a:srgbClr val="8FA7C4"/>
            </a:solidFill>
            <a:prstDash val="solid"/>
            <a:round/>
            <a:headEnd len="sm" w="sm" type="none"/>
            <a:tailEnd len="sm" w="sm" type="none"/>
          </a:ln>
        </p:spPr>
      </p:cxnSp>
      <p:cxnSp>
        <p:nvCxnSpPr>
          <p:cNvPr id="992" name="Google Shape;992;g8cfc6d1af8_0_480"/>
          <p:cNvCxnSpPr>
            <a:stCxn id="895" idx="6"/>
            <a:endCxn id="942" idx="2"/>
          </p:cNvCxnSpPr>
          <p:nvPr/>
        </p:nvCxnSpPr>
        <p:spPr>
          <a:xfrm flipH="1" rot="10800000">
            <a:off x="1122897" y="3611265"/>
            <a:ext cx="1328700" cy="114300"/>
          </a:xfrm>
          <a:prstGeom prst="straightConnector1">
            <a:avLst/>
          </a:prstGeom>
          <a:noFill/>
          <a:ln cap="flat" cmpd="sng" w="12700">
            <a:solidFill>
              <a:srgbClr val="8FA7C4"/>
            </a:solidFill>
            <a:prstDash val="solid"/>
            <a:round/>
            <a:headEnd len="sm" w="sm" type="none"/>
            <a:tailEnd len="sm" w="sm" type="none"/>
          </a:ln>
        </p:spPr>
      </p:cxnSp>
      <p:cxnSp>
        <p:nvCxnSpPr>
          <p:cNvPr id="993" name="Google Shape;993;g8cfc6d1af8_0_480"/>
          <p:cNvCxnSpPr>
            <a:stCxn id="893" idx="6"/>
            <a:endCxn id="899" idx="4"/>
          </p:cNvCxnSpPr>
          <p:nvPr/>
        </p:nvCxnSpPr>
        <p:spPr>
          <a:xfrm>
            <a:off x="970498" y="4260324"/>
            <a:ext cx="577500" cy="33900"/>
          </a:xfrm>
          <a:prstGeom prst="straightConnector1">
            <a:avLst/>
          </a:prstGeom>
          <a:noFill/>
          <a:ln cap="flat" cmpd="sng" w="12700">
            <a:solidFill>
              <a:srgbClr val="8FA7C4"/>
            </a:solidFill>
            <a:prstDash val="solid"/>
            <a:round/>
            <a:headEnd len="sm" w="sm" type="none"/>
            <a:tailEnd len="sm" w="sm" type="none"/>
          </a:ln>
        </p:spPr>
      </p:cxnSp>
      <p:cxnSp>
        <p:nvCxnSpPr>
          <p:cNvPr id="994" name="Google Shape;994;g8cfc6d1af8_0_480"/>
          <p:cNvCxnSpPr>
            <a:stCxn id="908" idx="2"/>
            <a:endCxn id="915" idx="1"/>
          </p:cNvCxnSpPr>
          <p:nvPr/>
        </p:nvCxnSpPr>
        <p:spPr>
          <a:xfrm>
            <a:off x="2117586" y="4828952"/>
            <a:ext cx="74400" cy="635100"/>
          </a:xfrm>
          <a:prstGeom prst="straightConnector1">
            <a:avLst/>
          </a:prstGeom>
          <a:noFill/>
          <a:ln cap="flat" cmpd="sng" w="12700">
            <a:solidFill>
              <a:srgbClr val="8FA7C4"/>
            </a:solidFill>
            <a:prstDash val="solid"/>
            <a:round/>
            <a:headEnd len="sm" w="sm" type="none"/>
            <a:tailEnd len="sm" w="sm" type="none"/>
          </a:ln>
        </p:spPr>
      </p:cxnSp>
      <p:cxnSp>
        <p:nvCxnSpPr>
          <p:cNvPr id="995" name="Google Shape;995;g8cfc6d1af8_0_480"/>
          <p:cNvCxnSpPr>
            <a:stCxn id="902" idx="7"/>
            <a:endCxn id="942" idx="2"/>
          </p:cNvCxnSpPr>
          <p:nvPr/>
        </p:nvCxnSpPr>
        <p:spPr>
          <a:xfrm flipH="1" rot="10800000">
            <a:off x="1855741" y="3611296"/>
            <a:ext cx="596100" cy="439800"/>
          </a:xfrm>
          <a:prstGeom prst="straightConnector1">
            <a:avLst/>
          </a:prstGeom>
          <a:noFill/>
          <a:ln cap="flat" cmpd="sng" w="12700">
            <a:solidFill>
              <a:srgbClr val="8FA7C4"/>
            </a:solidFill>
            <a:prstDash val="solid"/>
            <a:round/>
            <a:headEnd len="sm" w="sm" type="none"/>
            <a:tailEnd len="sm" w="sm" type="none"/>
          </a:ln>
        </p:spPr>
      </p:cxnSp>
      <p:cxnSp>
        <p:nvCxnSpPr>
          <p:cNvPr id="996" name="Google Shape;996;g8cfc6d1af8_0_480"/>
          <p:cNvCxnSpPr>
            <a:stCxn id="815" idx="6"/>
            <a:endCxn id="855" idx="3"/>
          </p:cNvCxnSpPr>
          <p:nvPr/>
        </p:nvCxnSpPr>
        <p:spPr>
          <a:xfrm flipH="1" rot="10800000">
            <a:off x="3561293" y="6261396"/>
            <a:ext cx="202800" cy="175800"/>
          </a:xfrm>
          <a:prstGeom prst="straightConnector1">
            <a:avLst/>
          </a:prstGeom>
          <a:noFill/>
          <a:ln cap="flat" cmpd="sng" w="12700">
            <a:solidFill>
              <a:srgbClr val="8FA7C4"/>
            </a:solidFill>
            <a:prstDash val="solid"/>
            <a:round/>
            <a:headEnd len="sm" w="sm" type="none"/>
            <a:tailEnd len="sm" w="sm" type="none"/>
          </a:ln>
        </p:spPr>
      </p:cxnSp>
      <p:cxnSp>
        <p:nvCxnSpPr>
          <p:cNvPr id="997" name="Google Shape;997;g8cfc6d1af8_0_480"/>
          <p:cNvCxnSpPr>
            <a:stCxn id="815" idx="5"/>
            <a:endCxn id="862" idx="2"/>
          </p:cNvCxnSpPr>
          <p:nvPr/>
        </p:nvCxnSpPr>
        <p:spPr>
          <a:xfrm>
            <a:off x="3540161" y="6487790"/>
            <a:ext cx="957000" cy="99300"/>
          </a:xfrm>
          <a:prstGeom prst="straightConnector1">
            <a:avLst/>
          </a:prstGeom>
          <a:noFill/>
          <a:ln cap="flat" cmpd="sng" w="12700">
            <a:solidFill>
              <a:srgbClr val="8FA7C4"/>
            </a:solidFill>
            <a:prstDash val="solid"/>
            <a:round/>
            <a:headEnd len="sm" w="sm" type="none"/>
            <a:tailEnd len="sm" w="sm" type="none"/>
          </a:ln>
        </p:spPr>
      </p:cxnSp>
      <p:sp>
        <p:nvSpPr>
          <p:cNvPr id="998" name="Google Shape;998;g8cfc6d1af8_0_480"/>
          <p:cNvSpPr/>
          <p:nvPr/>
        </p:nvSpPr>
        <p:spPr>
          <a:xfrm>
            <a:off x="2318853" y="219788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999" name="Google Shape;999;g8cfc6d1af8_0_480"/>
          <p:cNvSpPr/>
          <p:nvPr/>
        </p:nvSpPr>
        <p:spPr>
          <a:xfrm>
            <a:off x="2423126" y="261164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00" name="Google Shape;1000;g8cfc6d1af8_0_480"/>
          <p:cNvCxnSpPr>
            <a:stCxn id="998" idx="4"/>
            <a:endCxn id="999" idx="0"/>
          </p:cNvCxnSpPr>
          <p:nvPr/>
        </p:nvCxnSpPr>
        <p:spPr>
          <a:xfrm>
            <a:off x="2391003" y="2340982"/>
            <a:ext cx="104400" cy="270600"/>
          </a:xfrm>
          <a:prstGeom prst="straightConnector1">
            <a:avLst/>
          </a:prstGeom>
          <a:noFill/>
          <a:ln cap="flat" cmpd="sng" w="12700">
            <a:solidFill>
              <a:srgbClr val="8FA7C4"/>
            </a:solidFill>
            <a:prstDash val="solid"/>
            <a:round/>
            <a:headEnd len="sm" w="sm" type="none"/>
            <a:tailEnd len="sm" w="sm" type="none"/>
          </a:ln>
        </p:spPr>
      </p:cxnSp>
      <p:sp>
        <p:nvSpPr>
          <p:cNvPr id="1001" name="Google Shape;1001;g8cfc6d1af8_0_480"/>
          <p:cNvSpPr/>
          <p:nvPr/>
        </p:nvSpPr>
        <p:spPr>
          <a:xfrm>
            <a:off x="2575524" y="207688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02" name="Google Shape;1002;g8cfc6d1af8_0_480"/>
          <p:cNvSpPr/>
          <p:nvPr/>
        </p:nvSpPr>
        <p:spPr>
          <a:xfrm>
            <a:off x="3072829" y="222663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03" name="Google Shape;1003;g8cfc6d1af8_0_480"/>
          <p:cNvCxnSpPr>
            <a:stCxn id="1001" idx="5"/>
            <a:endCxn id="1002" idx="2"/>
          </p:cNvCxnSpPr>
          <p:nvPr/>
        </p:nvCxnSpPr>
        <p:spPr>
          <a:xfrm>
            <a:off x="2698692" y="219903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004" name="Google Shape;1004;g8cfc6d1af8_0_480"/>
          <p:cNvCxnSpPr>
            <a:stCxn id="998" idx="6"/>
            <a:endCxn id="1001" idx="3"/>
          </p:cNvCxnSpPr>
          <p:nvPr/>
        </p:nvCxnSpPr>
        <p:spPr>
          <a:xfrm flipH="1" rot="10800000">
            <a:off x="2463153" y="2198932"/>
            <a:ext cx="133500" cy="70500"/>
          </a:xfrm>
          <a:prstGeom prst="straightConnector1">
            <a:avLst/>
          </a:prstGeom>
          <a:noFill/>
          <a:ln cap="flat" cmpd="sng" w="12700">
            <a:solidFill>
              <a:srgbClr val="8FA7C4"/>
            </a:solidFill>
            <a:prstDash val="solid"/>
            <a:round/>
            <a:headEnd len="sm" w="sm" type="none"/>
            <a:tailEnd len="sm" w="sm" type="none"/>
          </a:ln>
        </p:spPr>
      </p:cxnSp>
      <p:sp>
        <p:nvSpPr>
          <p:cNvPr id="1005" name="Google Shape;1005;g8cfc6d1af8_0_480"/>
          <p:cNvSpPr/>
          <p:nvPr/>
        </p:nvSpPr>
        <p:spPr>
          <a:xfrm>
            <a:off x="2267806" y="246970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06" name="Google Shape;1006;g8cfc6d1af8_0_480"/>
          <p:cNvSpPr/>
          <p:nvPr/>
        </p:nvSpPr>
        <p:spPr>
          <a:xfrm>
            <a:off x="2372079" y="288346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07" name="Google Shape;1007;g8cfc6d1af8_0_480"/>
          <p:cNvCxnSpPr>
            <a:stCxn id="1005" idx="4"/>
            <a:endCxn id="1006" idx="0"/>
          </p:cNvCxnSpPr>
          <p:nvPr/>
        </p:nvCxnSpPr>
        <p:spPr>
          <a:xfrm>
            <a:off x="2339956" y="2612805"/>
            <a:ext cx="104400" cy="270600"/>
          </a:xfrm>
          <a:prstGeom prst="straightConnector1">
            <a:avLst/>
          </a:prstGeom>
          <a:noFill/>
          <a:ln cap="flat" cmpd="sng" w="12700">
            <a:solidFill>
              <a:srgbClr val="8FA7C4"/>
            </a:solidFill>
            <a:prstDash val="solid"/>
            <a:round/>
            <a:headEnd len="sm" w="sm" type="none"/>
            <a:tailEnd len="sm" w="sm" type="none"/>
          </a:ln>
        </p:spPr>
      </p:cxnSp>
      <p:sp>
        <p:nvSpPr>
          <p:cNvPr id="1008" name="Google Shape;1008;g8cfc6d1af8_0_480"/>
          <p:cNvSpPr/>
          <p:nvPr/>
        </p:nvSpPr>
        <p:spPr>
          <a:xfrm>
            <a:off x="2524479" y="234871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09" name="Google Shape;1009;g8cfc6d1af8_0_480"/>
          <p:cNvSpPr/>
          <p:nvPr/>
        </p:nvSpPr>
        <p:spPr>
          <a:xfrm>
            <a:off x="3021784" y="24984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10" name="Google Shape;1010;g8cfc6d1af8_0_480"/>
          <p:cNvCxnSpPr>
            <a:stCxn id="1008" idx="5"/>
            <a:endCxn id="1009" idx="2"/>
          </p:cNvCxnSpPr>
          <p:nvPr/>
        </p:nvCxnSpPr>
        <p:spPr>
          <a:xfrm>
            <a:off x="2647647" y="247085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011" name="Google Shape;1011;g8cfc6d1af8_0_480"/>
          <p:cNvCxnSpPr>
            <a:stCxn id="1005" idx="6"/>
            <a:endCxn id="1008" idx="3"/>
          </p:cNvCxnSpPr>
          <p:nvPr/>
        </p:nvCxnSpPr>
        <p:spPr>
          <a:xfrm flipH="1" rot="10800000">
            <a:off x="2412106" y="2470755"/>
            <a:ext cx="133500" cy="70500"/>
          </a:xfrm>
          <a:prstGeom prst="straightConnector1">
            <a:avLst/>
          </a:prstGeom>
          <a:noFill/>
          <a:ln cap="flat" cmpd="sng" w="12700">
            <a:solidFill>
              <a:srgbClr val="8FA7C4"/>
            </a:solidFill>
            <a:prstDash val="solid"/>
            <a:round/>
            <a:headEnd len="sm" w="sm" type="none"/>
            <a:tailEnd len="sm" w="sm" type="none"/>
          </a:ln>
        </p:spPr>
      </p:cxnSp>
      <p:sp>
        <p:nvSpPr>
          <p:cNvPr id="1012" name="Google Shape;1012;g8cfc6d1af8_0_480"/>
          <p:cNvSpPr/>
          <p:nvPr/>
        </p:nvSpPr>
        <p:spPr>
          <a:xfrm>
            <a:off x="3021784" y="284582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13" name="Google Shape;1013;g8cfc6d1af8_0_480"/>
          <p:cNvSpPr/>
          <p:nvPr/>
        </p:nvSpPr>
        <p:spPr>
          <a:xfrm>
            <a:off x="3126058" y="325959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14" name="Google Shape;1014;g8cfc6d1af8_0_480"/>
          <p:cNvCxnSpPr>
            <a:stCxn id="1012" idx="4"/>
            <a:endCxn id="1013" idx="0"/>
          </p:cNvCxnSpPr>
          <p:nvPr/>
        </p:nvCxnSpPr>
        <p:spPr>
          <a:xfrm>
            <a:off x="3093934" y="2988927"/>
            <a:ext cx="104400" cy="270600"/>
          </a:xfrm>
          <a:prstGeom prst="straightConnector1">
            <a:avLst/>
          </a:prstGeom>
          <a:noFill/>
          <a:ln cap="flat" cmpd="sng" w="12700">
            <a:solidFill>
              <a:srgbClr val="8FA7C4"/>
            </a:solidFill>
            <a:prstDash val="solid"/>
            <a:round/>
            <a:headEnd len="sm" w="sm" type="none"/>
            <a:tailEnd len="sm" w="sm" type="none"/>
          </a:ln>
        </p:spPr>
      </p:cxnSp>
      <p:sp>
        <p:nvSpPr>
          <p:cNvPr id="1015" name="Google Shape;1015;g8cfc6d1af8_0_480"/>
          <p:cNvSpPr/>
          <p:nvPr/>
        </p:nvSpPr>
        <p:spPr>
          <a:xfrm>
            <a:off x="3278457" y="272483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16" name="Google Shape;1016;g8cfc6d1af8_0_480"/>
          <p:cNvSpPr/>
          <p:nvPr/>
        </p:nvSpPr>
        <p:spPr>
          <a:xfrm>
            <a:off x="3775762" y="287458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17" name="Google Shape;1017;g8cfc6d1af8_0_480"/>
          <p:cNvCxnSpPr>
            <a:stCxn id="1015" idx="5"/>
            <a:endCxn id="1016" idx="2"/>
          </p:cNvCxnSpPr>
          <p:nvPr/>
        </p:nvCxnSpPr>
        <p:spPr>
          <a:xfrm>
            <a:off x="3401624" y="284697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018" name="Google Shape;1018;g8cfc6d1af8_0_480"/>
          <p:cNvCxnSpPr>
            <a:stCxn id="1012" idx="6"/>
            <a:endCxn id="1015" idx="3"/>
          </p:cNvCxnSpPr>
          <p:nvPr/>
        </p:nvCxnSpPr>
        <p:spPr>
          <a:xfrm flipH="1" rot="10800000">
            <a:off x="3166084" y="2846877"/>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1019" name="Google Shape;1019;g8cfc6d1af8_0_480"/>
          <p:cNvCxnSpPr>
            <a:stCxn id="999" idx="5"/>
            <a:endCxn id="1012" idx="2"/>
          </p:cNvCxnSpPr>
          <p:nvPr/>
        </p:nvCxnSpPr>
        <p:spPr>
          <a:xfrm>
            <a:off x="2546294" y="2733789"/>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1020" name="Google Shape;1020;g8cfc6d1af8_0_480"/>
          <p:cNvCxnSpPr>
            <a:stCxn id="1002" idx="5"/>
            <a:endCxn id="1015" idx="0"/>
          </p:cNvCxnSpPr>
          <p:nvPr/>
        </p:nvCxnSpPr>
        <p:spPr>
          <a:xfrm>
            <a:off x="3195997" y="2348778"/>
            <a:ext cx="154500" cy="376200"/>
          </a:xfrm>
          <a:prstGeom prst="straightConnector1">
            <a:avLst/>
          </a:prstGeom>
          <a:noFill/>
          <a:ln cap="flat" cmpd="sng" w="12700">
            <a:solidFill>
              <a:srgbClr val="8FA7C4"/>
            </a:solidFill>
            <a:prstDash val="solid"/>
            <a:round/>
            <a:headEnd len="sm" w="sm" type="none"/>
            <a:tailEnd len="sm" w="sm" type="none"/>
          </a:ln>
        </p:spPr>
      </p:cxnSp>
      <p:sp>
        <p:nvSpPr>
          <p:cNvPr id="1021" name="Google Shape;1021;g8cfc6d1af8_0_480"/>
          <p:cNvSpPr/>
          <p:nvPr/>
        </p:nvSpPr>
        <p:spPr>
          <a:xfrm>
            <a:off x="3663468" y="3452095"/>
            <a:ext cx="144300" cy="143100"/>
          </a:xfrm>
          <a:prstGeom prst="ellipse">
            <a:avLst/>
          </a:prstGeom>
          <a:solidFill>
            <a:schemeClr val="accent5"/>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22" name="Google Shape;1022;g8cfc6d1af8_0_480"/>
          <p:cNvSpPr/>
          <p:nvPr/>
        </p:nvSpPr>
        <p:spPr>
          <a:xfrm>
            <a:off x="3767742" y="38658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23" name="Google Shape;1023;g8cfc6d1af8_0_480"/>
          <p:cNvCxnSpPr>
            <a:stCxn id="1021" idx="4"/>
            <a:endCxn id="1022" idx="0"/>
          </p:cNvCxnSpPr>
          <p:nvPr/>
        </p:nvCxnSpPr>
        <p:spPr>
          <a:xfrm>
            <a:off x="3735618" y="3595195"/>
            <a:ext cx="104400" cy="270600"/>
          </a:xfrm>
          <a:prstGeom prst="straightConnector1">
            <a:avLst/>
          </a:prstGeom>
          <a:noFill/>
          <a:ln cap="flat" cmpd="sng" w="12700">
            <a:solidFill>
              <a:srgbClr val="8FA7C4"/>
            </a:solidFill>
            <a:prstDash val="solid"/>
            <a:round/>
            <a:headEnd len="sm" w="sm" type="none"/>
            <a:tailEnd len="sm" w="sm" type="none"/>
          </a:ln>
        </p:spPr>
      </p:cxnSp>
      <p:sp>
        <p:nvSpPr>
          <p:cNvPr id="1024" name="Google Shape;1024;g8cfc6d1af8_0_480"/>
          <p:cNvSpPr/>
          <p:nvPr/>
        </p:nvSpPr>
        <p:spPr>
          <a:xfrm>
            <a:off x="3920141" y="333110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25" name="Google Shape;1025;g8cfc6d1af8_0_480"/>
          <p:cNvSpPr/>
          <p:nvPr/>
        </p:nvSpPr>
        <p:spPr>
          <a:xfrm>
            <a:off x="4417446" y="348084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26" name="Google Shape;1026;g8cfc6d1af8_0_480"/>
          <p:cNvCxnSpPr>
            <a:stCxn id="1024" idx="5"/>
            <a:endCxn id="1025" idx="2"/>
          </p:cNvCxnSpPr>
          <p:nvPr/>
        </p:nvCxnSpPr>
        <p:spPr>
          <a:xfrm>
            <a:off x="4043309" y="345324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027" name="Google Shape;1027;g8cfc6d1af8_0_480"/>
          <p:cNvCxnSpPr>
            <a:stCxn id="1021" idx="6"/>
            <a:endCxn id="1024" idx="3"/>
          </p:cNvCxnSpPr>
          <p:nvPr/>
        </p:nvCxnSpPr>
        <p:spPr>
          <a:xfrm flipH="1" rot="10800000">
            <a:off x="3807768" y="3453145"/>
            <a:ext cx="133500" cy="70500"/>
          </a:xfrm>
          <a:prstGeom prst="straightConnector1">
            <a:avLst/>
          </a:prstGeom>
          <a:noFill/>
          <a:ln cap="flat" cmpd="sng" w="12700">
            <a:solidFill>
              <a:srgbClr val="8FA7C4"/>
            </a:solidFill>
            <a:prstDash val="solid"/>
            <a:round/>
            <a:headEnd len="sm" w="sm" type="none"/>
            <a:tailEnd len="sm" w="sm" type="none"/>
          </a:ln>
        </p:spPr>
      </p:cxnSp>
      <p:sp>
        <p:nvSpPr>
          <p:cNvPr id="1028" name="Google Shape;1028;g8cfc6d1af8_0_480"/>
          <p:cNvSpPr/>
          <p:nvPr/>
        </p:nvSpPr>
        <p:spPr>
          <a:xfrm>
            <a:off x="3716696" y="413768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29" name="Google Shape;1029;g8cfc6d1af8_0_480"/>
          <p:cNvCxnSpPr>
            <a:stCxn id="1022" idx="3"/>
            <a:endCxn id="1028" idx="0"/>
          </p:cNvCxnSpPr>
          <p:nvPr/>
        </p:nvCxnSpPr>
        <p:spPr>
          <a:xfrm>
            <a:off x="3788874" y="3988003"/>
            <a:ext cx="0" cy="149700"/>
          </a:xfrm>
          <a:prstGeom prst="straightConnector1">
            <a:avLst/>
          </a:prstGeom>
          <a:noFill/>
          <a:ln cap="flat" cmpd="sng" w="12700">
            <a:solidFill>
              <a:srgbClr val="8FA7C4"/>
            </a:solidFill>
            <a:prstDash val="solid"/>
            <a:round/>
            <a:headEnd len="sm" w="sm" type="none"/>
            <a:tailEnd len="sm" w="sm" type="none"/>
          </a:ln>
        </p:spPr>
      </p:cxnSp>
      <p:sp>
        <p:nvSpPr>
          <p:cNvPr id="1030" name="Google Shape;1030;g8cfc6d1af8_0_480"/>
          <p:cNvSpPr/>
          <p:nvPr/>
        </p:nvSpPr>
        <p:spPr>
          <a:xfrm>
            <a:off x="3869093" y="360292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31" name="Google Shape;1031;g8cfc6d1af8_0_480"/>
          <p:cNvSpPr/>
          <p:nvPr/>
        </p:nvSpPr>
        <p:spPr>
          <a:xfrm>
            <a:off x="4366399" y="375267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32" name="Google Shape;1032;g8cfc6d1af8_0_480"/>
          <p:cNvCxnSpPr>
            <a:stCxn id="1030" idx="5"/>
            <a:endCxn id="1031" idx="2"/>
          </p:cNvCxnSpPr>
          <p:nvPr/>
        </p:nvCxnSpPr>
        <p:spPr>
          <a:xfrm>
            <a:off x="3992261" y="372506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033" name="Google Shape;1033;g8cfc6d1af8_0_480"/>
          <p:cNvCxnSpPr>
            <a:stCxn id="1034" idx="1"/>
            <a:endCxn id="1030" idx="3"/>
          </p:cNvCxnSpPr>
          <p:nvPr/>
        </p:nvCxnSpPr>
        <p:spPr>
          <a:xfrm rot="10800000">
            <a:off x="3890131" y="3724998"/>
            <a:ext cx="497400" cy="396000"/>
          </a:xfrm>
          <a:prstGeom prst="straightConnector1">
            <a:avLst/>
          </a:prstGeom>
          <a:noFill/>
          <a:ln cap="flat" cmpd="sng" w="12700">
            <a:solidFill>
              <a:srgbClr val="8FA7C4"/>
            </a:solidFill>
            <a:prstDash val="solid"/>
            <a:round/>
            <a:headEnd len="sm" w="sm" type="none"/>
            <a:tailEnd len="sm" w="sm" type="none"/>
          </a:ln>
        </p:spPr>
      </p:cxnSp>
      <p:sp>
        <p:nvSpPr>
          <p:cNvPr id="1034" name="Google Shape;1034;g8cfc6d1af8_0_480"/>
          <p:cNvSpPr/>
          <p:nvPr/>
        </p:nvSpPr>
        <p:spPr>
          <a:xfrm>
            <a:off x="4366399" y="410004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35" name="Google Shape;1035;g8cfc6d1af8_0_480"/>
          <p:cNvSpPr/>
          <p:nvPr/>
        </p:nvSpPr>
        <p:spPr>
          <a:xfrm>
            <a:off x="4470673" y="451380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36" name="Google Shape;1036;g8cfc6d1af8_0_480"/>
          <p:cNvCxnSpPr>
            <a:stCxn id="1034" idx="4"/>
            <a:endCxn id="1035" idx="0"/>
          </p:cNvCxnSpPr>
          <p:nvPr/>
        </p:nvCxnSpPr>
        <p:spPr>
          <a:xfrm>
            <a:off x="4438549" y="4243142"/>
            <a:ext cx="104400" cy="270600"/>
          </a:xfrm>
          <a:prstGeom prst="straightConnector1">
            <a:avLst/>
          </a:prstGeom>
          <a:noFill/>
          <a:ln cap="flat" cmpd="sng" w="12700">
            <a:solidFill>
              <a:srgbClr val="8FA7C4"/>
            </a:solidFill>
            <a:prstDash val="solid"/>
            <a:round/>
            <a:headEnd len="sm" w="sm" type="none"/>
            <a:tailEnd len="sm" w="sm" type="none"/>
          </a:ln>
        </p:spPr>
      </p:cxnSp>
      <p:sp>
        <p:nvSpPr>
          <p:cNvPr id="1037" name="Google Shape;1037;g8cfc6d1af8_0_480"/>
          <p:cNvSpPr/>
          <p:nvPr/>
        </p:nvSpPr>
        <p:spPr>
          <a:xfrm>
            <a:off x="4623073" y="397904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38" name="Google Shape;1038;g8cfc6d1af8_0_480"/>
          <p:cNvSpPr/>
          <p:nvPr/>
        </p:nvSpPr>
        <p:spPr>
          <a:xfrm>
            <a:off x="5120378" y="412879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39" name="Google Shape;1039;g8cfc6d1af8_0_480"/>
          <p:cNvCxnSpPr>
            <a:stCxn id="1037" idx="5"/>
            <a:endCxn id="1038" idx="2"/>
          </p:cNvCxnSpPr>
          <p:nvPr/>
        </p:nvCxnSpPr>
        <p:spPr>
          <a:xfrm>
            <a:off x="4746240" y="410119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040" name="Google Shape;1040;g8cfc6d1af8_0_480"/>
          <p:cNvCxnSpPr>
            <a:stCxn id="1034" idx="6"/>
            <a:endCxn id="1037" idx="3"/>
          </p:cNvCxnSpPr>
          <p:nvPr/>
        </p:nvCxnSpPr>
        <p:spPr>
          <a:xfrm flipH="1" rot="10800000">
            <a:off x="4510699" y="4101092"/>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1041" name="Google Shape;1041;g8cfc6d1af8_0_480"/>
          <p:cNvCxnSpPr>
            <a:stCxn id="1022" idx="5"/>
            <a:endCxn id="1034" idx="2"/>
          </p:cNvCxnSpPr>
          <p:nvPr/>
        </p:nvCxnSpPr>
        <p:spPr>
          <a:xfrm>
            <a:off x="3890909" y="3988003"/>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1042" name="Google Shape;1042;g8cfc6d1af8_0_480"/>
          <p:cNvCxnSpPr>
            <a:stCxn id="1025" idx="5"/>
            <a:endCxn id="1037" idx="0"/>
          </p:cNvCxnSpPr>
          <p:nvPr/>
        </p:nvCxnSpPr>
        <p:spPr>
          <a:xfrm>
            <a:off x="4540614" y="3602993"/>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1043" name="Google Shape;1043;g8cfc6d1af8_0_480"/>
          <p:cNvCxnSpPr>
            <a:stCxn id="1024" idx="4"/>
            <a:endCxn id="1030" idx="7"/>
          </p:cNvCxnSpPr>
          <p:nvPr/>
        </p:nvCxnSpPr>
        <p:spPr>
          <a:xfrm>
            <a:off x="3992291" y="3474201"/>
            <a:ext cx="0" cy="149700"/>
          </a:xfrm>
          <a:prstGeom prst="straightConnector1">
            <a:avLst/>
          </a:prstGeom>
          <a:noFill/>
          <a:ln cap="flat" cmpd="sng" w="12700">
            <a:solidFill>
              <a:srgbClr val="8FA7C4"/>
            </a:solidFill>
            <a:prstDash val="solid"/>
            <a:round/>
            <a:headEnd len="sm" w="sm" type="none"/>
            <a:tailEnd len="sm" w="sm" type="none"/>
          </a:ln>
        </p:spPr>
      </p:cxnSp>
      <p:cxnSp>
        <p:nvCxnSpPr>
          <p:cNvPr id="1044" name="Google Shape;1044;g8cfc6d1af8_0_480"/>
          <p:cNvCxnSpPr>
            <a:stCxn id="1021" idx="1"/>
            <a:endCxn id="1013" idx="5"/>
          </p:cNvCxnSpPr>
          <p:nvPr/>
        </p:nvCxnSpPr>
        <p:spPr>
          <a:xfrm rot="10800000">
            <a:off x="3249301" y="3381852"/>
            <a:ext cx="435300" cy="91200"/>
          </a:xfrm>
          <a:prstGeom prst="straightConnector1">
            <a:avLst/>
          </a:prstGeom>
          <a:noFill/>
          <a:ln cap="flat" cmpd="sng" w="12700">
            <a:solidFill>
              <a:srgbClr val="8FA7C4"/>
            </a:solidFill>
            <a:prstDash val="solid"/>
            <a:round/>
            <a:headEnd len="sm" w="sm" type="none"/>
            <a:tailEnd len="sm" w="sm" type="none"/>
          </a:ln>
        </p:spPr>
      </p:cxnSp>
      <p:sp>
        <p:nvSpPr>
          <p:cNvPr id="1045" name="Google Shape;1045;g8cfc6d1af8_0_480"/>
          <p:cNvSpPr/>
          <p:nvPr/>
        </p:nvSpPr>
        <p:spPr>
          <a:xfrm>
            <a:off x="3497206" y="31242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46" name="Google Shape;1046;g8cfc6d1af8_0_480"/>
          <p:cNvCxnSpPr>
            <a:stCxn id="1045" idx="6"/>
            <a:endCxn id="1016" idx="3"/>
          </p:cNvCxnSpPr>
          <p:nvPr/>
        </p:nvCxnSpPr>
        <p:spPr>
          <a:xfrm flipH="1" rot="10800000">
            <a:off x="3641506" y="2996869"/>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1047" name="Google Shape;1047;g8cfc6d1af8_0_480"/>
          <p:cNvCxnSpPr>
            <a:stCxn id="1024" idx="1"/>
            <a:endCxn id="1045" idx="6"/>
          </p:cNvCxnSpPr>
          <p:nvPr/>
        </p:nvCxnSpPr>
        <p:spPr>
          <a:xfrm rot="10800000">
            <a:off x="3641573" y="3195757"/>
            <a:ext cx="299700" cy="156300"/>
          </a:xfrm>
          <a:prstGeom prst="straightConnector1">
            <a:avLst/>
          </a:prstGeom>
          <a:noFill/>
          <a:ln cap="flat" cmpd="sng" w="12700">
            <a:solidFill>
              <a:srgbClr val="8FA7C4"/>
            </a:solidFill>
            <a:prstDash val="solid"/>
            <a:round/>
            <a:headEnd len="sm" w="sm" type="none"/>
            <a:tailEnd len="sm" w="sm" type="none"/>
          </a:ln>
        </p:spPr>
      </p:cxnSp>
      <p:sp>
        <p:nvSpPr>
          <p:cNvPr id="1048" name="Google Shape;1048;g8cfc6d1af8_0_480"/>
          <p:cNvSpPr/>
          <p:nvPr/>
        </p:nvSpPr>
        <p:spPr>
          <a:xfrm>
            <a:off x="4048647" y="19626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49" name="Google Shape;1049;g8cfc6d1af8_0_480"/>
          <p:cNvSpPr/>
          <p:nvPr/>
        </p:nvSpPr>
        <p:spPr>
          <a:xfrm>
            <a:off x="4152921" y="237638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50" name="Google Shape;1050;g8cfc6d1af8_0_480"/>
          <p:cNvCxnSpPr>
            <a:stCxn id="1048" idx="4"/>
            <a:endCxn id="1049" idx="0"/>
          </p:cNvCxnSpPr>
          <p:nvPr/>
        </p:nvCxnSpPr>
        <p:spPr>
          <a:xfrm>
            <a:off x="4120797" y="2105719"/>
            <a:ext cx="104400" cy="270600"/>
          </a:xfrm>
          <a:prstGeom prst="straightConnector1">
            <a:avLst/>
          </a:prstGeom>
          <a:noFill/>
          <a:ln cap="flat" cmpd="sng" w="12700">
            <a:solidFill>
              <a:srgbClr val="8FA7C4"/>
            </a:solidFill>
            <a:prstDash val="solid"/>
            <a:round/>
            <a:headEnd len="sm" w="sm" type="none"/>
            <a:tailEnd len="sm" w="sm" type="none"/>
          </a:ln>
        </p:spPr>
      </p:cxnSp>
      <p:sp>
        <p:nvSpPr>
          <p:cNvPr id="1051" name="Google Shape;1051;g8cfc6d1af8_0_480"/>
          <p:cNvSpPr/>
          <p:nvPr/>
        </p:nvSpPr>
        <p:spPr>
          <a:xfrm>
            <a:off x="4305319" y="184162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52" name="Google Shape;1052;g8cfc6d1af8_0_480"/>
          <p:cNvSpPr/>
          <p:nvPr/>
        </p:nvSpPr>
        <p:spPr>
          <a:xfrm>
            <a:off x="4802624" y="199137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53" name="Google Shape;1053;g8cfc6d1af8_0_480"/>
          <p:cNvCxnSpPr>
            <a:stCxn id="1051" idx="5"/>
            <a:endCxn id="1052" idx="2"/>
          </p:cNvCxnSpPr>
          <p:nvPr/>
        </p:nvCxnSpPr>
        <p:spPr>
          <a:xfrm>
            <a:off x="4428487" y="196376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054" name="Google Shape;1054;g8cfc6d1af8_0_480"/>
          <p:cNvCxnSpPr>
            <a:stCxn id="1048" idx="6"/>
            <a:endCxn id="1051" idx="3"/>
          </p:cNvCxnSpPr>
          <p:nvPr/>
        </p:nvCxnSpPr>
        <p:spPr>
          <a:xfrm flipH="1" rot="10800000">
            <a:off x="4192947" y="1963669"/>
            <a:ext cx="133500" cy="70500"/>
          </a:xfrm>
          <a:prstGeom prst="straightConnector1">
            <a:avLst/>
          </a:prstGeom>
          <a:noFill/>
          <a:ln cap="flat" cmpd="sng" w="12700">
            <a:solidFill>
              <a:srgbClr val="8FA7C4"/>
            </a:solidFill>
            <a:prstDash val="solid"/>
            <a:round/>
            <a:headEnd len="sm" w="sm" type="none"/>
            <a:tailEnd len="sm" w="sm" type="none"/>
          </a:ln>
        </p:spPr>
      </p:cxnSp>
      <p:sp>
        <p:nvSpPr>
          <p:cNvPr id="1055" name="Google Shape;1055;g8cfc6d1af8_0_480"/>
          <p:cNvSpPr/>
          <p:nvPr/>
        </p:nvSpPr>
        <p:spPr>
          <a:xfrm>
            <a:off x="3997602" y="223444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56" name="Google Shape;1056;g8cfc6d1af8_0_480"/>
          <p:cNvSpPr/>
          <p:nvPr/>
        </p:nvSpPr>
        <p:spPr>
          <a:xfrm>
            <a:off x="4101873" y="264820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57" name="Google Shape;1057;g8cfc6d1af8_0_480"/>
          <p:cNvCxnSpPr>
            <a:stCxn id="1055" idx="4"/>
            <a:endCxn id="1056" idx="0"/>
          </p:cNvCxnSpPr>
          <p:nvPr/>
        </p:nvCxnSpPr>
        <p:spPr>
          <a:xfrm>
            <a:off x="4069752" y="2377543"/>
            <a:ext cx="104400" cy="270600"/>
          </a:xfrm>
          <a:prstGeom prst="straightConnector1">
            <a:avLst/>
          </a:prstGeom>
          <a:noFill/>
          <a:ln cap="flat" cmpd="sng" w="12700">
            <a:solidFill>
              <a:srgbClr val="8FA7C4"/>
            </a:solidFill>
            <a:prstDash val="solid"/>
            <a:round/>
            <a:headEnd len="sm" w="sm" type="none"/>
            <a:tailEnd len="sm" w="sm" type="none"/>
          </a:ln>
        </p:spPr>
      </p:cxnSp>
      <p:sp>
        <p:nvSpPr>
          <p:cNvPr id="1058" name="Google Shape;1058;g8cfc6d1af8_0_480"/>
          <p:cNvSpPr/>
          <p:nvPr/>
        </p:nvSpPr>
        <p:spPr>
          <a:xfrm>
            <a:off x="4254273" y="211344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59" name="Google Shape;1059;g8cfc6d1af8_0_480"/>
          <p:cNvSpPr/>
          <p:nvPr/>
        </p:nvSpPr>
        <p:spPr>
          <a:xfrm>
            <a:off x="4751579" y="226319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60" name="Google Shape;1060;g8cfc6d1af8_0_480"/>
          <p:cNvCxnSpPr>
            <a:stCxn id="1058" idx="5"/>
            <a:endCxn id="1059" idx="2"/>
          </p:cNvCxnSpPr>
          <p:nvPr/>
        </p:nvCxnSpPr>
        <p:spPr>
          <a:xfrm>
            <a:off x="4377441" y="2235590"/>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061" name="Google Shape;1061;g8cfc6d1af8_0_480"/>
          <p:cNvCxnSpPr>
            <a:stCxn id="1055" idx="6"/>
            <a:endCxn id="1058" idx="3"/>
          </p:cNvCxnSpPr>
          <p:nvPr/>
        </p:nvCxnSpPr>
        <p:spPr>
          <a:xfrm flipH="1" rot="10800000">
            <a:off x="4141902" y="2235493"/>
            <a:ext cx="133500" cy="70500"/>
          </a:xfrm>
          <a:prstGeom prst="straightConnector1">
            <a:avLst/>
          </a:prstGeom>
          <a:noFill/>
          <a:ln cap="flat" cmpd="sng" w="12700">
            <a:solidFill>
              <a:srgbClr val="8FA7C4"/>
            </a:solidFill>
            <a:prstDash val="solid"/>
            <a:round/>
            <a:headEnd len="sm" w="sm" type="none"/>
            <a:tailEnd len="sm" w="sm" type="none"/>
          </a:ln>
        </p:spPr>
      </p:cxnSp>
      <p:sp>
        <p:nvSpPr>
          <p:cNvPr id="1062" name="Google Shape;1062;g8cfc6d1af8_0_480"/>
          <p:cNvSpPr/>
          <p:nvPr/>
        </p:nvSpPr>
        <p:spPr>
          <a:xfrm>
            <a:off x="4751579" y="261056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63" name="Google Shape;1063;g8cfc6d1af8_0_480"/>
          <p:cNvSpPr/>
          <p:nvPr/>
        </p:nvSpPr>
        <p:spPr>
          <a:xfrm>
            <a:off x="4855853" y="302432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64" name="Google Shape;1064;g8cfc6d1af8_0_480"/>
          <p:cNvCxnSpPr>
            <a:stCxn id="1062" idx="4"/>
            <a:endCxn id="1063" idx="0"/>
          </p:cNvCxnSpPr>
          <p:nvPr/>
        </p:nvCxnSpPr>
        <p:spPr>
          <a:xfrm>
            <a:off x="4823729" y="2753665"/>
            <a:ext cx="104400" cy="270600"/>
          </a:xfrm>
          <a:prstGeom prst="straightConnector1">
            <a:avLst/>
          </a:prstGeom>
          <a:noFill/>
          <a:ln cap="flat" cmpd="sng" w="12700">
            <a:solidFill>
              <a:srgbClr val="8FA7C4"/>
            </a:solidFill>
            <a:prstDash val="solid"/>
            <a:round/>
            <a:headEnd len="sm" w="sm" type="none"/>
            <a:tailEnd len="sm" w="sm" type="none"/>
          </a:ln>
        </p:spPr>
      </p:cxnSp>
      <p:sp>
        <p:nvSpPr>
          <p:cNvPr id="1065" name="Google Shape;1065;g8cfc6d1af8_0_480"/>
          <p:cNvSpPr/>
          <p:nvPr/>
        </p:nvSpPr>
        <p:spPr>
          <a:xfrm>
            <a:off x="5008252" y="248957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66" name="Google Shape;1066;g8cfc6d1af8_0_480"/>
          <p:cNvSpPr/>
          <p:nvPr/>
        </p:nvSpPr>
        <p:spPr>
          <a:xfrm>
            <a:off x="5505557" y="26393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67" name="Google Shape;1067;g8cfc6d1af8_0_480"/>
          <p:cNvCxnSpPr>
            <a:stCxn id="1065" idx="5"/>
            <a:endCxn id="1066" idx="2"/>
          </p:cNvCxnSpPr>
          <p:nvPr/>
        </p:nvCxnSpPr>
        <p:spPr>
          <a:xfrm>
            <a:off x="5131419" y="261171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068" name="Google Shape;1068;g8cfc6d1af8_0_480"/>
          <p:cNvCxnSpPr>
            <a:stCxn id="1062" idx="6"/>
            <a:endCxn id="1065" idx="3"/>
          </p:cNvCxnSpPr>
          <p:nvPr/>
        </p:nvCxnSpPr>
        <p:spPr>
          <a:xfrm flipH="1" rot="10800000">
            <a:off x="4895879" y="2611615"/>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1069" name="Google Shape;1069;g8cfc6d1af8_0_480"/>
          <p:cNvCxnSpPr>
            <a:stCxn id="1049" idx="5"/>
            <a:endCxn id="1062" idx="2"/>
          </p:cNvCxnSpPr>
          <p:nvPr/>
        </p:nvCxnSpPr>
        <p:spPr>
          <a:xfrm>
            <a:off x="4276089" y="2498527"/>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1070" name="Google Shape;1070;g8cfc6d1af8_0_480"/>
          <p:cNvCxnSpPr>
            <a:stCxn id="1052" idx="5"/>
            <a:endCxn id="1065" idx="0"/>
          </p:cNvCxnSpPr>
          <p:nvPr/>
        </p:nvCxnSpPr>
        <p:spPr>
          <a:xfrm>
            <a:off x="4925792" y="2113517"/>
            <a:ext cx="154500" cy="376200"/>
          </a:xfrm>
          <a:prstGeom prst="straightConnector1">
            <a:avLst/>
          </a:prstGeom>
          <a:noFill/>
          <a:ln cap="flat" cmpd="sng" w="12700">
            <a:solidFill>
              <a:srgbClr val="8FA7C4"/>
            </a:solidFill>
            <a:prstDash val="solid"/>
            <a:round/>
            <a:headEnd len="sm" w="sm" type="none"/>
            <a:tailEnd len="sm" w="sm" type="none"/>
          </a:ln>
        </p:spPr>
      </p:cxnSp>
      <p:sp>
        <p:nvSpPr>
          <p:cNvPr id="1071" name="Google Shape;1071;g8cfc6d1af8_0_480"/>
          <p:cNvSpPr/>
          <p:nvPr/>
        </p:nvSpPr>
        <p:spPr>
          <a:xfrm>
            <a:off x="5393263" y="321683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72" name="Google Shape;1072;g8cfc6d1af8_0_480"/>
          <p:cNvSpPr/>
          <p:nvPr/>
        </p:nvSpPr>
        <p:spPr>
          <a:xfrm>
            <a:off x="5497536" y="363059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73" name="Google Shape;1073;g8cfc6d1af8_0_480"/>
          <p:cNvCxnSpPr>
            <a:stCxn id="1071" idx="4"/>
            <a:endCxn id="1072" idx="0"/>
          </p:cNvCxnSpPr>
          <p:nvPr/>
        </p:nvCxnSpPr>
        <p:spPr>
          <a:xfrm>
            <a:off x="5465413" y="3359934"/>
            <a:ext cx="104400" cy="270600"/>
          </a:xfrm>
          <a:prstGeom prst="straightConnector1">
            <a:avLst/>
          </a:prstGeom>
          <a:noFill/>
          <a:ln cap="flat" cmpd="sng" w="12700">
            <a:solidFill>
              <a:srgbClr val="8FA7C4"/>
            </a:solidFill>
            <a:prstDash val="solid"/>
            <a:round/>
            <a:headEnd len="sm" w="sm" type="none"/>
            <a:tailEnd len="sm" w="sm" type="none"/>
          </a:ln>
        </p:spPr>
      </p:cxnSp>
      <p:sp>
        <p:nvSpPr>
          <p:cNvPr id="1074" name="Google Shape;1074;g8cfc6d1af8_0_480"/>
          <p:cNvSpPr/>
          <p:nvPr/>
        </p:nvSpPr>
        <p:spPr>
          <a:xfrm>
            <a:off x="5649936" y="309583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75" name="Google Shape;1075;g8cfc6d1af8_0_480"/>
          <p:cNvSpPr/>
          <p:nvPr/>
        </p:nvSpPr>
        <p:spPr>
          <a:xfrm>
            <a:off x="6147241" y="324558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76" name="Google Shape;1076;g8cfc6d1af8_0_480"/>
          <p:cNvCxnSpPr>
            <a:stCxn id="1074" idx="5"/>
            <a:endCxn id="1075" idx="2"/>
          </p:cNvCxnSpPr>
          <p:nvPr/>
        </p:nvCxnSpPr>
        <p:spPr>
          <a:xfrm>
            <a:off x="5773103" y="321798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077" name="Google Shape;1077;g8cfc6d1af8_0_480"/>
          <p:cNvCxnSpPr>
            <a:stCxn id="1071" idx="6"/>
            <a:endCxn id="1074" idx="3"/>
          </p:cNvCxnSpPr>
          <p:nvPr/>
        </p:nvCxnSpPr>
        <p:spPr>
          <a:xfrm flipH="1" rot="10800000">
            <a:off x="5537563" y="3217884"/>
            <a:ext cx="133500" cy="70500"/>
          </a:xfrm>
          <a:prstGeom prst="straightConnector1">
            <a:avLst/>
          </a:prstGeom>
          <a:noFill/>
          <a:ln cap="flat" cmpd="sng" w="12700">
            <a:solidFill>
              <a:srgbClr val="8FA7C4"/>
            </a:solidFill>
            <a:prstDash val="solid"/>
            <a:round/>
            <a:headEnd len="sm" w="sm" type="none"/>
            <a:tailEnd len="sm" w="sm" type="none"/>
          </a:ln>
        </p:spPr>
      </p:cxnSp>
      <p:sp>
        <p:nvSpPr>
          <p:cNvPr id="1078" name="Google Shape;1078;g8cfc6d1af8_0_480"/>
          <p:cNvSpPr/>
          <p:nvPr/>
        </p:nvSpPr>
        <p:spPr>
          <a:xfrm>
            <a:off x="5446489" y="39024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79" name="Google Shape;1079;g8cfc6d1af8_0_480"/>
          <p:cNvCxnSpPr>
            <a:stCxn id="1072" idx="3"/>
            <a:endCxn id="1078" idx="0"/>
          </p:cNvCxnSpPr>
          <p:nvPr/>
        </p:nvCxnSpPr>
        <p:spPr>
          <a:xfrm>
            <a:off x="5518669" y="3752740"/>
            <a:ext cx="0" cy="149700"/>
          </a:xfrm>
          <a:prstGeom prst="straightConnector1">
            <a:avLst/>
          </a:prstGeom>
          <a:noFill/>
          <a:ln cap="flat" cmpd="sng" w="12700">
            <a:solidFill>
              <a:srgbClr val="8FA7C4"/>
            </a:solidFill>
            <a:prstDash val="solid"/>
            <a:round/>
            <a:headEnd len="sm" w="sm" type="none"/>
            <a:tailEnd len="sm" w="sm" type="none"/>
          </a:ln>
        </p:spPr>
      </p:cxnSp>
      <p:sp>
        <p:nvSpPr>
          <p:cNvPr id="1080" name="Google Shape;1080;g8cfc6d1af8_0_480"/>
          <p:cNvSpPr/>
          <p:nvPr/>
        </p:nvSpPr>
        <p:spPr>
          <a:xfrm>
            <a:off x="5598889" y="336766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81" name="Google Shape;1081;g8cfc6d1af8_0_480"/>
          <p:cNvSpPr/>
          <p:nvPr/>
        </p:nvSpPr>
        <p:spPr>
          <a:xfrm>
            <a:off x="6096193" y="351741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82" name="Google Shape;1082;g8cfc6d1af8_0_480"/>
          <p:cNvCxnSpPr>
            <a:stCxn id="1080" idx="5"/>
            <a:endCxn id="1081" idx="2"/>
          </p:cNvCxnSpPr>
          <p:nvPr/>
        </p:nvCxnSpPr>
        <p:spPr>
          <a:xfrm>
            <a:off x="5722057" y="3489805"/>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083" name="Google Shape;1083;g8cfc6d1af8_0_480"/>
          <p:cNvCxnSpPr>
            <a:stCxn id="1084" idx="1"/>
            <a:endCxn id="1080" idx="3"/>
          </p:cNvCxnSpPr>
          <p:nvPr/>
        </p:nvCxnSpPr>
        <p:spPr>
          <a:xfrm rot="10800000">
            <a:off x="5619926" y="3489736"/>
            <a:ext cx="497400" cy="396000"/>
          </a:xfrm>
          <a:prstGeom prst="straightConnector1">
            <a:avLst/>
          </a:prstGeom>
          <a:noFill/>
          <a:ln cap="flat" cmpd="sng" w="12700">
            <a:solidFill>
              <a:srgbClr val="8FA7C4"/>
            </a:solidFill>
            <a:prstDash val="solid"/>
            <a:round/>
            <a:headEnd len="sm" w="sm" type="none"/>
            <a:tailEnd len="sm" w="sm" type="none"/>
          </a:ln>
        </p:spPr>
      </p:cxnSp>
      <p:sp>
        <p:nvSpPr>
          <p:cNvPr id="1084" name="Google Shape;1084;g8cfc6d1af8_0_480"/>
          <p:cNvSpPr/>
          <p:nvPr/>
        </p:nvSpPr>
        <p:spPr>
          <a:xfrm>
            <a:off x="6096193" y="386477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85" name="Google Shape;1085;g8cfc6d1af8_0_480"/>
          <p:cNvSpPr/>
          <p:nvPr/>
        </p:nvSpPr>
        <p:spPr>
          <a:xfrm>
            <a:off x="6200468" y="427854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86" name="Google Shape;1086;g8cfc6d1af8_0_480"/>
          <p:cNvCxnSpPr>
            <a:stCxn id="1084" idx="4"/>
            <a:endCxn id="1085" idx="0"/>
          </p:cNvCxnSpPr>
          <p:nvPr/>
        </p:nvCxnSpPr>
        <p:spPr>
          <a:xfrm>
            <a:off x="6168343" y="4007879"/>
            <a:ext cx="104400" cy="270600"/>
          </a:xfrm>
          <a:prstGeom prst="straightConnector1">
            <a:avLst/>
          </a:prstGeom>
          <a:noFill/>
          <a:ln cap="flat" cmpd="sng" w="12700">
            <a:solidFill>
              <a:srgbClr val="8FA7C4"/>
            </a:solidFill>
            <a:prstDash val="solid"/>
            <a:round/>
            <a:headEnd len="sm" w="sm" type="none"/>
            <a:tailEnd len="sm" w="sm" type="none"/>
          </a:ln>
        </p:spPr>
      </p:cxnSp>
      <p:sp>
        <p:nvSpPr>
          <p:cNvPr id="1087" name="Google Shape;1087;g8cfc6d1af8_0_480"/>
          <p:cNvSpPr/>
          <p:nvPr/>
        </p:nvSpPr>
        <p:spPr>
          <a:xfrm>
            <a:off x="6352867" y="374378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088" name="Google Shape;1088;g8cfc6d1af8_0_480"/>
          <p:cNvSpPr/>
          <p:nvPr/>
        </p:nvSpPr>
        <p:spPr>
          <a:xfrm>
            <a:off x="6850173" y="389353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89" name="Google Shape;1089;g8cfc6d1af8_0_480"/>
          <p:cNvCxnSpPr>
            <a:stCxn id="1087" idx="5"/>
            <a:endCxn id="1088" idx="2"/>
          </p:cNvCxnSpPr>
          <p:nvPr/>
        </p:nvCxnSpPr>
        <p:spPr>
          <a:xfrm>
            <a:off x="6476035" y="386592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090" name="Google Shape;1090;g8cfc6d1af8_0_480"/>
          <p:cNvCxnSpPr>
            <a:stCxn id="1084" idx="6"/>
            <a:endCxn id="1087" idx="3"/>
          </p:cNvCxnSpPr>
          <p:nvPr/>
        </p:nvCxnSpPr>
        <p:spPr>
          <a:xfrm flipH="1" rot="10800000">
            <a:off x="6240493" y="3865829"/>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1091" name="Google Shape;1091;g8cfc6d1af8_0_480"/>
          <p:cNvCxnSpPr>
            <a:stCxn id="1072" idx="5"/>
            <a:endCxn id="1084" idx="2"/>
          </p:cNvCxnSpPr>
          <p:nvPr/>
        </p:nvCxnSpPr>
        <p:spPr>
          <a:xfrm>
            <a:off x="5620704" y="3752740"/>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1092" name="Google Shape;1092;g8cfc6d1af8_0_480"/>
          <p:cNvCxnSpPr>
            <a:stCxn id="1075" idx="5"/>
            <a:endCxn id="1087" idx="0"/>
          </p:cNvCxnSpPr>
          <p:nvPr/>
        </p:nvCxnSpPr>
        <p:spPr>
          <a:xfrm>
            <a:off x="6270409" y="3367730"/>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1093" name="Google Shape;1093;g8cfc6d1af8_0_480"/>
          <p:cNvCxnSpPr>
            <a:stCxn id="1074" idx="4"/>
            <a:endCxn id="1080" idx="7"/>
          </p:cNvCxnSpPr>
          <p:nvPr/>
        </p:nvCxnSpPr>
        <p:spPr>
          <a:xfrm>
            <a:off x="5722086" y="3238939"/>
            <a:ext cx="0" cy="149700"/>
          </a:xfrm>
          <a:prstGeom prst="straightConnector1">
            <a:avLst/>
          </a:prstGeom>
          <a:noFill/>
          <a:ln cap="flat" cmpd="sng" w="12700">
            <a:solidFill>
              <a:srgbClr val="8FA7C4"/>
            </a:solidFill>
            <a:prstDash val="solid"/>
            <a:round/>
            <a:headEnd len="sm" w="sm" type="none"/>
            <a:tailEnd len="sm" w="sm" type="none"/>
          </a:ln>
        </p:spPr>
      </p:cxnSp>
      <p:cxnSp>
        <p:nvCxnSpPr>
          <p:cNvPr id="1094" name="Google Shape;1094;g8cfc6d1af8_0_480"/>
          <p:cNvCxnSpPr>
            <a:stCxn id="1071" idx="1"/>
            <a:endCxn id="1063" idx="5"/>
          </p:cNvCxnSpPr>
          <p:nvPr/>
        </p:nvCxnSpPr>
        <p:spPr>
          <a:xfrm rot="10800000">
            <a:off x="4979096" y="3146591"/>
            <a:ext cx="435300" cy="91200"/>
          </a:xfrm>
          <a:prstGeom prst="straightConnector1">
            <a:avLst/>
          </a:prstGeom>
          <a:noFill/>
          <a:ln cap="flat" cmpd="sng" w="12700">
            <a:solidFill>
              <a:srgbClr val="8FA7C4"/>
            </a:solidFill>
            <a:prstDash val="solid"/>
            <a:round/>
            <a:headEnd len="sm" w="sm" type="none"/>
            <a:tailEnd len="sm" w="sm" type="none"/>
          </a:ln>
        </p:spPr>
      </p:cxnSp>
      <p:sp>
        <p:nvSpPr>
          <p:cNvPr id="1095" name="Google Shape;1095;g8cfc6d1af8_0_480"/>
          <p:cNvSpPr/>
          <p:nvPr/>
        </p:nvSpPr>
        <p:spPr>
          <a:xfrm>
            <a:off x="5227001" y="288895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096" name="Google Shape;1096;g8cfc6d1af8_0_480"/>
          <p:cNvCxnSpPr>
            <a:stCxn id="1095" idx="6"/>
            <a:endCxn id="1066" idx="3"/>
          </p:cNvCxnSpPr>
          <p:nvPr/>
        </p:nvCxnSpPr>
        <p:spPr>
          <a:xfrm flipH="1" rot="10800000">
            <a:off x="5371301" y="2761607"/>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1097" name="Google Shape;1097;g8cfc6d1af8_0_480"/>
          <p:cNvCxnSpPr>
            <a:stCxn id="1074" idx="1"/>
            <a:endCxn id="1095" idx="6"/>
          </p:cNvCxnSpPr>
          <p:nvPr/>
        </p:nvCxnSpPr>
        <p:spPr>
          <a:xfrm rot="10800000">
            <a:off x="5371368" y="2960496"/>
            <a:ext cx="299700" cy="156300"/>
          </a:xfrm>
          <a:prstGeom prst="straightConnector1">
            <a:avLst/>
          </a:prstGeom>
          <a:noFill/>
          <a:ln cap="flat" cmpd="sng" w="12700">
            <a:solidFill>
              <a:srgbClr val="8FA7C4"/>
            </a:solidFill>
            <a:prstDash val="solid"/>
            <a:round/>
            <a:headEnd len="sm" w="sm" type="none"/>
            <a:tailEnd len="sm" w="sm" type="none"/>
          </a:ln>
        </p:spPr>
      </p:cxnSp>
      <p:cxnSp>
        <p:nvCxnSpPr>
          <p:cNvPr id="1098" name="Google Shape;1098;g8cfc6d1af8_0_480"/>
          <p:cNvCxnSpPr>
            <a:stCxn id="1016" idx="7"/>
            <a:endCxn id="1056" idx="3"/>
          </p:cNvCxnSpPr>
          <p:nvPr/>
        </p:nvCxnSpPr>
        <p:spPr>
          <a:xfrm flipH="1" rot="10800000">
            <a:off x="3898929" y="2770437"/>
            <a:ext cx="224100" cy="125100"/>
          </a:xfrm>
          <a:prstGeom prst="straightConnector1">
            <a:avLst/>
          </a:prstGeom>
          <a:noFill/>
          <a:ln cap="flat" cmpd="sng" w="12700">
            <a:solidFill>
              <a:srgbClr val="8FA7C4"/>
            </a:solidFill>
            <a:prstDash val="solid"/>
            <a:round/>
            <a:headEnd len="sm" w="sm" type="none"/>
            <a:tailEnd len="sm" w="sm" type="none"/>
          </a:ln>
        </p:spPr>
      </p:cxnSp>
      <p:cxnSp>
        <p:nvCxnSpPr>
          <p:cNvPr id="1099" name="Google Shape;1099;g8cfc6d1af8_0_480"/>
          <p:cNvCxnSpPr>
            <a:stCxn id="1038" idx="1"/>
            <a:endCxn id="1063" idx="4"/>
          </p:cNvCxnSpPr>
          <p:nvPr/>
        </p:nvCxnSpPr>
        <p:spPr>
          <a:xfrm rot="10800000">
            <a:off x="4927910" y="3167551"/>
            <a:ext cx="213600" cy="982200"/>
          </a:xfrm>
          <a:prstGeom prst="straightConnector1">
            <a:avLst/>
          </a:prstGeom>
          <a:noFill/>
          <a:ln cap="flat" cmpd="sng" w="12700">
            <a:solidFill>
              <a:srgbClr val="8FA7C4"/>
            </a:solidFill>
            <a:prstDash val="solid"/>
            <a:round/>
            <a:headEnd len="sm" w="sm" type="none"/>
            <a:tailEnd len="sm" w="sm" type="none"/>
          </a:ln>
        </p:spPr>
      </p:cxnSp>
      <p:cxnSp>
        <p:nvCxnSpPr>
          <p:cNvPr id="1100" name="Google Shape;1100;g8cfc6d1af8_0_480"/>
          <p:cNvCxnSpPr>
            <a:stCxn id="1024" idx="0"/>
            <a:endCxn id="1101" idx="2"/>
          </p:cNvCxnSpPr>
          <p:nvPr/>
        </p:nvCxnSpPr>
        <p:spPr>
          <a:xfrm flipH="1" rot="10800000">
            <a:off x="3992291" y="3077601"/>
            <a:ext cx="280200" cy="253500"/>
          </a:xfrm>
          <a:prstGeom prst="straightConnector1">
            <a:avLst/>
          </a:prstGeom>
          <a:noFill/>
          <a:ln cap="flat" cmpd="sng" w="12700">
            <a:solidFill>
              <a:srgbClr val="8FA7C4"/>
            </a:solidFill>
            <a:prstDash val="solid"/>
            <a:round/>
            <a:headEnd len="sm" w="sm" type="none"/>
            <a:tailEnd len="sm" w="sm" type="none"/>
          </a:ln>
        </p:spPr>
      </p:cxnSp>
      <p:sp>
        <p:nvSpPr>
          <p:cNvPr id="1101" name="Google Shape;1101;g8cfc6d1af8_0_480"/>
          <p:cNvSpPr/>
          <p:nvPr/>
        </p:nvSpPr>
        <p:spPr>
          <a:xfrm>
            <a:off x="4272496" y="300610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02" name="Google Shape;1102;g8cfc6d1af8_0_480"/>
          <p:cNvSpPr/>
          <p:nvPr/>
        </p:nvSpPr>
        <p:spPr>
          <a:xfrm>
            <a:off x="4777653" y="361584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03" name="Google Shape;1103;g8cfc6d1af8_0_480"/>
          <p:cNvCxnSpPr>
            <a:stCxn id="1102" idx="1"/>
            <a:endCxn id="1101" idx="4"/>
          </p:cNvCxnSpPr>
          <p:nvPr/>
        </p:nvCxnSpPr>
        <p:spPr>
          <a:xfrm rot="10800000">
            <a:off x="4344586" y="3149306"/>
            <a:ext cx="454200" cy="487500"/>
          </a:xfrm>
          <a:prstGeom prst="straightConnector1">
            <a:avLst/>
          </a:prstGeom>
          <a:noFill/>
          <a:ln cap="flat" cmpd="sng" w="12700">
            <a:solidFill>
              <a:srgbClr val="8FA7C4"/>
            </a:solidFill>
            <a:prstDash val="solid"/>
            <a:round/>
            <a:headEnd len="sm" w="sm" type="none"/>
            <a:tailEnd len="sm" w="sm" type="none"/>
          </a:ln>
        </p:spPr>
      </p:cxnSp>
      <p:cxnSp>
        <p:nvCxnSpPr>
          <p:cNvPr id="1104" name="Google Shape;1104;g8cfc6d1af8_0_480"/>
          <p:cNvCxnSpPr>
            <a:stCxn id="1038" idx="1"/>
            <a:endCxn id="1102" idx="5"/>
          </p:cNvCxnSpPr>
          <p:nvPr/>
        </p:nvCxnSpPr>
        <p:spPr>
          <a:xfrm rot="10800000">
            <a:off x="4900910" y="3737851"/>
            <a:ext cx="240600" cy="411900"/>
          </a:xfrm>
          <a:prstGeom prst="straightConnector1">
            <a:avLst/>
          </a:prstGeom>
          <a:noFill/>
          <a:ln cap="flat" cmpd="sng" w="12700">
            <a:solidFill>
              <a:srgbClr val="8FA7C4"/>
            </a:solidFill>
            <a:prstDash val="solid"/>
            <a:round/>
            <a:headEnd len="sm" w="sm" type="none"/>
            <a:tailEnd len="sm" w="sm" type="none"/>
          </a:ln>
        </p:spPr>
      </p:cxnSp>
      <p:cxnSp>
        <p:nvCxnSpPr>
          <p:cNvPr id="1105" name="Google Shape;1105;g8cfc6d1af8_0_480"/>
          <p:cNvCxnSpPr>
            <a:stCxn id="1008" idx="6"/>
            <a:endCxn id="1055" idx="2"/>
          </p:cNvCxnSpPr>
          <p:nvPr/>
        </p:nvCxnSpPr>
        <p:spPr>
          <a:xfrm flipH="1" rot="10800000">
            <a:off x="2668779" y="2305960"/>
            <a:ext cx="1328700" cy="114300"/>
          </a:xfrm>
          <a:prstGeom prst="straightConnector1">
            <a:avLst/>
          </a:prstGeom>
          <a:noFill/>
          <a:ln cap="flat" cmpd="sng" w="12700">
            <a:solidFill>
              <a:srgbClr val="8FA7C4"/>
            </a:solidFill>
            <a:prstDash val="solid"/>
            <a:round/>
            <a:headEnd len="sm" w="sm" type="none"/>
            <a:tailEnd len="sm" w="sm" type="none"/>
          </a:ln>
        </p:spPr>
      </p:cxnSp>
      <p:cxnSp>
        <p:nvCxnSpPr>
          <p:cNvPr id="1106" name="Google Shape;1106;g8cfc6d1af8_0_480"/>
          <p:cNvCxnSpPr>
            <a:stCxn id="1006" idx="6"/>
            <a:endCxn id="1012" idx="4"/>
          </p:cNvCxnSpPr>
          <p:nvPr/>
        </p:nvCxnSpPr>
        <p:spPr>
          <a:xfrm>
            <a:off x="2516379" y="2955019"/>
            <a:ext cx="577500" cy="33900"/>
          </a:xfrm>
          <a:prstGeom prst="straightConnector1">
            <a:avLst/>
          </a:prstGeom>
          <a:noFill/>
          <a:ln cap="flat" cmpd="sng" w="12700">
            <a:solidFill>
              <a:srgbClr val="8FA7C4"/>
            </a:solidFill>
            <a:prstDash val="solid"/>
            <a:round/>
            <a:headEnd len="sm" w="sm" type="none"/>
            <a:tailEnd len="sm" w="sm" type="none"/>
          </a:ln>
        </p:spPr>
      </p:cxnSp>
      <p:cxnSp>
        <p:nvCxnSpPr>
          <p:cNvPr id="1107" name="Google Shape;1107;g8cfc6d1af8_0_480"/>
          <p:cNvCxnSpPr>
            <a:stCxn id="1021" idx="2"/>
            <a:endCxn id="1028" idx="1"/>
          </p:cNvCxnSpPr>
          <p:nvPr/>
        </p:nvCxnSpPr>
        <p:spPr>
          <a:xfrm>
            <a:off x="3663468" y="3523645"/>
            <a:ext cx="74400" cy="635100"/>
          </a:xfrm>
          <a:prstGeom prst="straightConnector1">
            <a:avLst/>
          </a:prstGeom>
          <a:noFill/>
          <a:ln cap="flat" cmpd="sng" w="12700">
            <a:solidFill>
              <a:srgbClr val="8FA7C4"/>
            </a:solidFill>
            <a:prstDash val="solid"/>
            <a:round/>
            <a:headEnd len="sm" w="sm" type="none"/>
            <a:tailEnd len="sm" w="sm" type="none"/>
          </a:ln>
        </p:spPr>
      </p:cxnSp>
      <p:sp>
        <p:nvSpPr>
          <p:cNvPr id="1108" name="Google Shape;1108;g8cfc6d1af8_0_480"/>
          <p:cNvSpPr/>
          <p:nvPr/>
        </p:nvSpPr>
        <p:spPr>
          <a:xfrm>
            <a:off x="2476353" y="1266335"/>
            <a:ext cx="144300" cy="143100"/>
          </a:xfrm>
          <a:prstGeom prst="ellipse">
            <a:avLst/>
          </a:prstGeom>
          <a:solidFill>
            <a:schemeClr val="accent5"/>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09" name="Google Shape;1109;g8cfc6d1af8_0_480"/>
          <p:cNvSpPr/>
          <p:nvPr/>
        </p:nvSpPr>
        <p:spPr>
          <a:xfrm>
            <a:off x="2580626" y="16800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10" name="Google Shape;1110;g8cfc6d1af8_0_480"/>
          <p:cNvCxnSpPr>
            <a:stCxn id="1108" idx="4"/>
            <a:endCxn id="1109" idx="0"/>
          </p:cNvCxnSpPr>
          <p:nvPr/>
        </p:nvCxnSpPr>
        <p:spPr>
          <a:xfrm>
            <a:off x="2548503" y="1409435"/>
            <a:ext cx="104400" cy="270600"/>
          </a:xfrm>
          <a:prstGeom prst="straightConnector1">
            <a:avLst/>
          </a:prstGeom>
          <a:noFill/>
          <a:ln cap="flat" cmpd="sng" w="12700">
            <a:solidFill>
              <a:srgbClr val="8FA7C4"/>
            </a:solidFill>
            <a:prstDash val="solid"/>
            <a:round/>
            <a:headEnd len="sm" w="sm" type="none"/>
            <a:tailEnd len="sm" w="sm" type="none"/>
          </a:ln>
        </p:spPr>
      </p:cxnSp>
      <p:sp>
        <p:nvSpPr>
          <p:cNvPr id="1111" name="Google Shape;1111;g8cfc6d1af8_0_480"/>
          <p:cNvSpPr/>
          <p:nvPr/>
        </p:nvSpPr>
        <p:spPr>
          <a:xfrm>
            <a:off x="2733024" y="114533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12" name="Google Shape;1112;g8cfc6d1af8_0_480"/>
          <p:cNvSpPr/>
          <p:nvPr/>
        </p:nvSpPr>
        <p:spPr>
          <a:xfrm>
            <a:off x="3230329" y="129508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13" name="Google Shape;1113;g8cfc6d1af8_0_480"/>
          <p:cNvCxnSpPr>
            <a:stCxn id="1111" idx="5"/>
            <a:endCxn id="1112" idx="2"/>
          </p:cNvCxnSpPr>
          <p:nvPr/>
        </p:nvCxnSpPr>
        <p:spPr>
          <a:xfrm>
            <a:off x="2856192" y="126748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114" name="Google Shape;1114;g8cfc6d1af8_0_480"/>
          <p:cNvCxnSpPr>
            <a:stCxn id="1108" idx="6"/>
            <a:endCxn id="1111" idx="3"/>
          </p:cNvCxnSpPr>
          <p:nvPr/>
        </p:nvCxnSpPr>
        <p:spPr>
          <a:xfrm flipH="1" rot="10800000">
            <a:off x="2620653" y="1267385"/>
            <a:ext cx="133500" cy="70500"/>
          </a:xfrm>
          <a:prstGeom prst="straightConnector1">
            <a:avLst/>
          </a:prstGeom>
          <a:noFill/>
          <a:ln cap="flat" cmpd="sng" w="12700">
            <a:solidFill>
              <a:srgbClr val="8FA7C4"/>
            </a:solidFill>
            <a:prstDash val="solid"/>
            <a:round/>
            <a:headEnd len="sm" w="sm" type="none"/>
            <a:tailEnd len="sm" w="sm" type="none"/>
          </a:ln>
        </p:spPr>
      </p:cxnSp>
      <p:sp>
        <p:nvSpPr>
          <p:cNvPr id="1115" name="Google Shape;1115;g8cfc6d1af8_0_480"/>
          <p:cNvSpPr/>
          <p:nvPr/>
        </p:nvSpPr>
        <p:spPr>
          <a:xfrm>
            <a:off x="2425306" y="15381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16" name="Google Shape;1116;g8cfc6d1af8_0_480"/>
          <p:cNvSpPr/>
          <p:nvPr/>
        </p:nvSpPr>
        <p:spPr>
          <a:xfrm>
            <a:off x="2529579" y="195192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17" name="Google Shape;1117;g8cfc6d1af8_0_480"/>
          <p:cNvCxnSpPr>
            <a:stCxn id="1115" idx="4"/>
            <a:endCxn id="1116" idx="0"/>
          </p:cNvCxnSpPr>
          <p:nvPr/>
        </p:nvCxnSpPr>
        <p:spPr>
          <a:xfrm>
            <a:off x="2497456" y="1681259"/>
            <a:ext cx="104400" cy="270600"/>
          </a:xfrm>
          <a:prstGeom prst="straightConnector1">
            <a:avLst/>
          </a:prstGeom>
          <a:noFill/>
          <a:ln cap="flat" cmpd="sng" w="12700">
            <a:solidFill>
              <a:srgbClr val="8FA7C4"/>
            </a:solidFill>
            <a:prstDash val="solid"/>
            <a:round/>
            <a:headEnd len="sm" w="sm" type="none"/>
            <a:tailEnd len="sm" w="sm" type="none"/>
          </a:ln>
        </p:spPr>
      </p:cxnSp>
      <p:sp>
        <p:nvSpPr>
          <p:cNvPr id="1118" name="Google Shape;1118;g8cfc6d1af8_0_480"/>
          <p:cNvSpPr/>
          <p:nvPr/>
        </p:nvSpPr>
        <p:spPr>
          <a:xfrm>
            <a:off x="2681979" y="141716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19" name="Google Shape;1119;g8cfc6d1af8_0_480"/>
          <p:cNvSpPr/>
          <p:nvPr/>
        </p:nvSpPr>
        <p:spPr>
          <a:xfrm>
            <a:off x="3179284" y="156691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20" name="Google Shape;1120;g8cfc6d1af8_0_480"/>
          <p:cNvCxnSpPr>
            <a:stCxn id="1118" idx="5"/>
            <a:endCxn id="1119" idx="2"/>
          </p:cNvCxnSpPr>
          <p:nvPr/>
        </p:nvCxnSpPr>
        <p:spPr>
          <a:xfrm>
            <a:off x="2805147" y="153930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121" name="Google Shape;1121;g8cfc6d1af8_0_480"/>
          <p:cNvCxnSpPr>
            <a:stCxn id="1115" idx="6"/>
            <a:endCxn id="1118" idx="3"/>
          </p:cNvCxnSpPr>
          <p:nvPr/>
        </p:nvCxnSpPr>
        <p:spPr>
          <a:xfrm flipH="1" rot="10800000">
            <a:off x="2569606" y="1539209"/>
            <a:ext cx="133500" cy="70500"/>
          </a:xfrm>
          <a:prstGeom prst="straightConnector1">
            <a:avLst/>
          </a:prstGeom>
          <a:noFill/>
          <a:ln cap="flat" cmpd="sng" w="12700">
            <a:solidFill>
              <a:srgbClr val="8FA7C4"/>
            </a:solidFill>
            <a:prstDash val="solid"/>
            <a:round/>
            <a:headEnd len="sm" w="sm" type="none"/>
            <a:tailEnd len="sm" w="sm" type="none"/>
          </a:ln>
        </p:spPr>
      </p:cxnSp>
      <p:sp>
        <p:nvSpPr>
          <p:cNvPr id="1122" name="Google Shape;1122;g8cfc6d1af8_0_480"/>
          <p:cNvSpPr/>
          <p:nvPr/>
        </p:nvSpPr>
        <p:spPr>
          <a:xfrm>
            <a:off x="3179284" y="191428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23" name="Google Shape;1123;g8cfc6d1af8_0_480"/>
          <p:cNvSpPr/>
          <p:nvPr/>
        </p:nvSpPr>
        <p:spPr>
          <a:xfrm>
            <a:off x="3283558" y="232804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24" name="Google Shape;1124;g8cfc6d1af8_0_480"/>
          <p:cNvCxnSpPr>
            <a:stCxn id="1122" idx="4"/>
            <a:endCxn id="1123" idx="0"/>
          </p:cNvCxnSpPr>
          <p:nvPr/>
        </p:nvCxnSpPr>
        <p:spPr>
          <a:xfrm>
            <a:off x="3251434" y="2057381"/>
            <a:ext cx="104400" cy="270600"/>
          </a:xfrm>
          <a:prstGeom prst="straightConnector1">
            <a:avLst/>
          </a:prstGeom>
          <a:noFill/>
          <a:ln cap="flat" cmpd="sng" w="12700">
            <a:solidFill>
              <a:srgbClr val="8FA7C4"/>
            </a:solidFill>
            <a:prstDash val="solid"/>
            <a:round/>
            <a:headEnd len="sm" w="sm" type="none"/>
            <a:tailEnd len="sm" w="sm" type="none"/>
          </a:ln>
        </p:spPr>
      </p:cxnSp>
      <p:sp>
        <p:nvSpPr>
          <p:cNvPr id="1125" name="Google Shape;1125;g8cfc6d1af8_0_480"/>
          <p:cNvSpPr/>
          <p:nvPr/>
        </p:nvSpPr>
        <p:spPr>
          <a:xfrm>
            <a:off x="3435957" y="179328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26" name="Google Shape;1126;g8cfc6d1af8_0_480"/>
          <p:cNvSpPr/>
          <p:nvPr/>
        </p:nvSpPr>
        <p:spPr>
          <a:xfrm>
            <a:off x="3933262" y="194303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27" name="Google Shape;1127;g8cfc6d1af8_0_480"/>
          <p:cNvCxnSpPr>
            <a:stCxn id="1125" idx="5"/>
            <a:endCxn id="1126" idx="2"/>
          </p:cNvCxnSpPr>
          <p:nvPr/>
        </p:nvCxnSpPr>
        <p:spPr>
          <a:xfrm>
            <a:off x="3559124" y="1915429"/>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128" name="Google Shape;1128;g8cfc6d1af8_0_480"/>
          <p:cNvCxnSpPr>
            <a:stCxn id="1122" idx="6"/>
            <a:endCxn id="1125" idx="3"/>
          </p:cNvCxnSpPr>
          <p:nvPr/>
        </p:nvCxnSpPr>
        <p:spPr>
          <a:xfrm flipH="1" rot="10800000">
            <a:off x="3323584" y="1915331"/>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1129" name="Google Shape;1129;g8cfc6d1af8_0_480"/>
          <p:cNvCxnSpPr>
            <a:stCxn id="1109" idx="5"/>
            <a:endCxn id="1122" idx="2"/>
          </p:cNvCxnSpPr>
          <p:nvPr/>
        </p:nvCxnSpPr>
        <p:spPr>
          <a:xfrm>
            <a:off x="2703794" y="1802243"/>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1130" name="Google Shape;1130;g8cfc6d1af8_0_480"/>
          <p:cNvCxnSpPr>
            <a:stCxn id="1112" idx="5"/>
            <a:endCxn id="1125" idx="0"/>
          </p:cNvCxnSpPr>
          <p:nvPr/>
        </p:nvCxnSpPr>
        <p:spPr>
          <a:xfrm>
            <a:off x="3353497" y="1417233"/>
            <a:ext cx="154500" cy="376200"/>
          </a:xfrm>
          <a:prstGeom prst="straightConnector1">
            <a:avLst/>
          </a:prstGeom>
          <a:noFill/>
          <a:ln cap="flat" cmpd="sng" w="12700">
            <a:solidFill>
              <a:srgbClr val="8FA7C4"/>
            </a:solidFill>
            <a:prstDash val="solid"/>
            <a:round/>
            <a:headEnd len="sm" w="sm" type="none"/>
            <a:tailEnd len="sm" w="sm" type="none"/>
          </a:ln>
        </p:spPr>
      </p:cxnSp>
      <p:sp>
        <p:nvSpPr>
          <p:cNvPr id="1131" name="Google Shape;1131;g8cfc6d1af8_0_480"/>
          <p:cNvSpPr/>
          <p:nvPr/>
        </p:nvSpPr>
        <p:spPr>
          <a:xfrm>
            <a:off x="3820968" y="252054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32" name="Google Shape;1132;g8cfc6d1af8_0_480"/>
          <p:cNvSpPr/>
          <p:nvPr/>
        </p:nvSpPr>
        <p:spPr>
          <a:xfrm>
            <a:off x="3925242" y="293431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33" name="Google Shape;1133;g8cfc6d1af8_0_480"/>
          <p:cNvCxnSpPr>
            <a:stCxn id="1131" idx="4"/>
            <a:endCxn id="1132" idx="0"/>
          </p:cNvCxnSpPr>
          <p:nvPr/>
        </p:nvCxnSpPr>
        <p:spPr>
          <a:xfrm>
            <a:off x="3893118" y="2663649"/>
            <a:ext cx="104400" cy="270600"/>
          </a:xfrm>
          <a:prstGeom prst="straightConnector1">
            <a:avLst/>
          </a:prstGeom>
          <a:noFill/>
          <a:ln cap="flat" cmpd="sng" w="12700">
            <a:solidFill>
              <a:srgbClr val="8FA7C4"/>
            </a:solidFill>
            <a:prstDash val="solid"/>
            <a:round/>
            <a:headEnd len="sm" w="sm" type="none"/>
            <a:tailEnd len="sm" w="sm" type="none"/>
          </a:ln>
        </p:spPr>
      </p:cxnSp>
      <p:sp>
        <p:nvSpPr>
          <p:cNvPr id="1134" name="Google Shape;1134;g8cfc6d1af8_0_480"/>
          <p:cNvSpPr/>
          <p:nvPr/>
        </p:nvSpPr>
        <p:spPr>
          <a:xfrm>
            <a:off x="4077641" y="239955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35" name="Google Shape;1135;g8cfc6d1af8_0_480"/>
          <p:cNvSpPr/>
          <p:nvPr/>
        </p:nvSpPr>
        <p:spPr>
          <a:xfrm>
            <a:off x="4574946" y="254930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36" name="Google Shape;1136;g8cfc6d1af8_0_480"/>
          <p:cNvCxnSpPr>
            <a:stCxn id="1134" idx="5"/>
            <a:endCxn id="1135" idx="2"/>
          </p:cNvCxnSpPr>
          <p:nvPr/>
        </p:nvCxnSpPr>
        <p:spPr>
          <a:xfrm>
            <a:off x="4200809" y="2521698"/>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137" name="Google Shape;1137;g8cfc6d1af8_0_480"/>
          <p:cNvCxnSpPr>
            <a:stCxn id="1131" idx="6"/>
            <a:endCxn id="1134" idx="3"/>
          </p:cNvCxnSpPr>
          <p:nvPr/>
        </p:nvCxnSpPr>
        <p:spPr>
          <a:xfrm flipH="1" rot="10800000">
            <a:off x="3965268" y="2521599"/>
            <a:ext cx="133500" cy="70500"/>
          </a:xfrm>
          <a:prstGeom prst="straightConnector1">
            <a:avLst/>
          </a:prstGeom>
          <a:noFill/>
          <a:ln cap="flat" cmpd="sng" w="12700">
            <a:solidFill>
              <a:srgbClr val="8FA7C4"/>
            </a:solidFill>
            <a:prstDash val="solid"/>
            <a:round/>
            <a:headEnd len="sm" w="sm" type="none"/>
            <a:tailEnd len="sm" w="sm" type="none"/>
          </a:ln>
        </p:spPr>
      </p:cxnSp>
      <p:sp>
        <p:nvSpPr>
          <p:cNvPr id="1138" name="Google Shape;1138;g8cfc6d1af8_0_480"/>
          <p:cNvSpPr/>
          <p:nvPr/>
        </p:nvSpPr>
        <p:spPr>
          <a:xfrm>
            <a:off x="3874196" y="320613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39" name="Google Shape;1139;g8cfc6d1af8_0_480"/>
          <p:cNvCxnSpPr>
            <a:stCxn id="1132" idx="3"/>
            <a:endCxn id="1138" idx="0"/>
          </p:cNvCxnSpPr>
          <p:nvPr/>
        </p:nvCxnSpPr>
        <p:spPr>
          <a:xfrm>
            <a:off x="3946374" y="3056457"/>
            <a:ext cx="0" cy="149700"/>
          </a:xfrm>
          <a:prstGeom prst="straightConnector1">
            <a:avLst/>
          </a:prstGeom>
          <a:noFill/>
          <a:ln cap="flat" cmpd="sng" w="12700">
            <a:solidFill>
              <a:srgbClr val="8FA7C4"/>
            </a:solidFill>
            <a:prstDash val="solid"/>
            <a:round/>
            <a:headEnd len="sm" w="sm" type="none"/>
            <a:tailEnd len="sm" w="sm" type="none"/>
          </a:ln>
        </p:spPr>
      </p:cxnSp>
      <p:sp>
        <p:nvSpPr>
          <p:cNvPr id="1140" name="Google Shape;1140;g8cfc6d1af8_0_480"/>
          <p:cNvSpPr/>
          <p:nvPr/>
        </p:nvSpPr>
        <p:spPr>
          <a:xfrm>
            <a:off x="4026593" y="267137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41" name="Google Shape;1141;g8cfc6d1af8_0_480"/>
          <p:cNvSpPr/>
          <p:nvPr/>
        </p:nvSpPr>
        <p:spPr>
          <a:xfrm>
            <a:off x="4523899" y="282112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42" name="Google Shape;1142;g8cfc6d1af8_0_480"/>
          <p:cNvCxnSpPr>
            <a:stCxn id="1140" idx="5"/>
            <a:endCxn id="1141" idx="2"/>
          </p:cNvCxnSpPr>
          <p:nvPr/>
        </p:nvCxnSpPr>
        <p:spPr>
          <a:xfrm>
            <a:off x="4149761" y="2793522"/>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143" name="Google Shape;1143;g8cfc6d1af8_0_480"/>
          <p:cNvCxnSpPr>
            <a:stCxn id="1144" idx="1"/>
            <a:endCxn id="1140" idx="3"/>
          </p:cNvCxnSpPr>
          <p:nvPr/>
        </p:nvCxnSpPr>
        <p:spPr>
          <a:xfrm rot="10800000">
            <a:off x="4047631" y="2793452"/>
            <a:ext cx="497400" cy="396000"/>
          </a:xfrm>
          <a:prstGeom prst="straightConnector1">
            <a:avLst/>
          </a:prstGeom>
          <a:noFill/>
          <a:ln cap="flat" cmpd="sng" w="12700">
            <a:solidFill>
              <a:srgbClr val="8FA7C4"/>
            </a:solidFill>
            <a:prstDash val="solid"/>
            <a:round/>
            <a:headEnd len="sm" w="sm" type="none"/>
            <a:tailEnd len="sm" w="sm" type="none"/>
          </a:ln>
        </p:spPr>
      </p:cxnSp>
      <p:sp>
        <p:nvSpPr>
          <p:cNvPr id="1144" name="Google Shape;1144;g8cfc6d1af8_0_480"/>
          <p:cNvSpPr/>
          <p:nvPr/>
        </p:nvSpPr>
        <p:spPr>
          <a:xfrm>
            <a:off x="4523899" y="316849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45" name="Google Shape;1145;g8cfc6d1af8_0_480"/>
          <p:cNvSpPr/>
          <p:nvPr/>
        </p:nvSpPr>
        <p:spPr>
          <a:xfrm>
            <a:off x="4628173" y="35822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46" name="Google Shape;1146;g8cfc6d1af8_0_480"/>
          <p:cNvCxnSpPr>
            <a:stCxn id="1144" idx="4"/>
            <a:endCxn id="1145" idx="0"/>
          </p:cNvCxnSpPr>
          <p:nvPr/>
        </p:nvCxnSpPr>
        <p:spPr>
          <a:xfrm>
            <a:off x="4596049" y="3311595"/>
            <a:ext cx="104400" cy="270600"/>
          </a:xfrm>
          <a:prstGeom prst="straightConnector1">
            <a:avLst/>
          </a:prstGeom>
          <a:noFill/>
          <a:ln cap="flat" cmpd="sng" w="12700">
            <a:solidFill>
              <a:srgbClr val="8FA7C4"/>
            </a:solidFill>
            <a:prstDash val="solid"/>
            <a:round/>
            <a:headEnd len="sm" w="sm" type="none"/>
            <a:tailEnd len="sm" w="sm" type="none"/>
          </a:ln>
        </p:spPr>
      </p:cxnSp>
      <p:sp>
        <p:nvSpPr>
          <p:cNvPr id="1147" name="Google Shape;1147;g8cfc6d1af8_0_480"/>
          <p:cNvSpPr/>
          <p:nvPr/>
        </p:nvSpPr>
        <p:spPr>
          <a:xfrm>
            <a:off x="4780573" y="304749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48" name="Google Shape;1148;g8cfc6d1af8_0_480"/>
          <p:cNvSpPr/>
          <p:nvPr/>
        </p:nvSpPr>
        <p:spPr>
          <a:xfrm>
            <a:off x="5277878" y="319724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49" name="Google Shape;1149;g8cfc6d1af8_0_480"/>
          <p:cNvCxnSpPr>
            <a:stCxn id="1147" idx="5"/>
            <a:endCxn id="1148" idx="2"/>
          </p:cNvCxnSpPr>
          <p:nvPr/>
        </p:nvCxnSpPr>
        <p:spPr>
          <a:xfrm>
            <a:off x="4903740" y="3169643"/>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150" name="Google Shape;1150;g8cfc6d1af8_0_480"/>
          <p:cNvCxnSpPr>
            <a:stCxn id="1144" idx="6"/>
            <a:endCxn id="1147" idx="3"/>
          </p:cNvCxnSpPr>
          <p:nvPr/>
        </p:nvCxnSpPr>
        <p:spPr>
          <a:xfrm flipH="1" rot="10800000">
            <a:off x="4668199" y="3169545"/>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1151" name="Google Shape;1151;g8cfc6d1af8_0_480"/>
          <p:cNvCxnSpPr>
            <a:stCxn id="1132" idx="5"/>
            <a:endCxn id="1144" idx="2"/>
          </p:cNvCxnSpPr>
          <p:nvPr/>
        </p:nvCxnSpPr>
        <p:spPr>
          <a:xfrm>
            <a:off x="4048409" y="3056457"/>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1152" name="Google Shape;1152;g8cfc6d1af8_0_480"/>
          <p:cNvCxnSpPr>
            <a:stCxn id="1135" idx="5"/>
            <a:endCxn id="1147" idx="0"/>
          </p:cNvCxnSpPr>
          <p:nvPr/>
        </p:nvCxnSpPr>
        <p:spPr>
          <a:xfrm>
            <a:off x="4698114" y="2671447"/>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1153" name="Google Shape;1153;g8cfc6d1af8_0_480"/>
          <p:cNvCxnSpPr>
            <a:stCxn id="1134" idx="4"/>
            <a:endCxn id="1140" idx="7"/>
          </p:cNvCxnSpPr>
          <p:nvPr/>
        </p:nvCxnSpPr>
        <p:spPr>
          <a:xfrm>
            <a:off x="4149791" y="2542654"/>
            <a:ext cx="0" cy="149700"/>
          </a:xfrm>
          <a:prstGeom prst="straightConnector1">
            <a:avLst/>
          </a:prstGeom>
          <a:noFill/>
          <a:ln cap="flat" cmpd="sng" w="12700">
            <a:solidFill>
              <a:srgbClr val="8FA7C4"/>
            </a:solidFill>
            <a:prstDash val="solid"/>
            <a:round/>
            <a:headEnd len="sm" w="sm" type="none"/>
            <a:tailEnd len="sm" w="sm" type="none"/>
          </a:ln>
        </p:spPr>
      </p:cxnSp>
      <p:cxnSp>
        <p:nvCxnSpPr>
          <p:cNvPr id="1154" name="Google Shape;1154;g8cfc6d1af8_0_480"/>
          <p:cNvCxnSpPr>
            <a:stCxn id="1131" idx="1"/>
            <a:endCxn id="1123" idx="5"/>
          </p:cNvCxnSpPr>
          <p:nvPr/>
        </p:nvCxnSpPr>
        <p:spPr>
          <a:xfrm rot="10800000">
            <a:off x="3406801" y="2450306"/>
            <a:ext cx="435300" cy="91200"/>
          </a:xfrm>
          <a:prstGeom prst="straightConnector1">
            <a:avLst/>
          </a:prstGeom>
          <a:noFill/>
          <a:ln cap="flat" cmpd="sng" w="12700">
            <a:solidFill>
              <a:srgbClr val="8FA7C4"/>
            </a:solidFill>
            <a:prstDash val="solid"/>
            <a:round/>
            <a:headEnd len="sm" w="sm" type="none"/>
            <a:tailEnd len="sm" w="sm" type="none"/>
          </a:ln>
        </p:spPr>
      </p:cxnSp>
      <p:sp>
        <p:nvSpPr>
          <p:cNvPr id="1155" name="Google Shape;1155;g8cfc6d1af8_0_480"/>
          <p:cNvSpPr/>
          <p:nvPr/>
        </p:nvSpPr>
        <p:spPr>
          <a:xfrm>
            <a:off x="3654706" y="219267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56" name="Google Shape;1156;g8cfc6d1af8_0_480"/>
          <p:cNvCxnSpPr>
            <a:stCxn id="1155" idx="6"/>
            <a:endCxn id="1126" idx="3"/>
          </p:cNvCxnSpPr>
          <p:nvPr/>
        </p:nvCxnSpPr>
        <p:spPr>
          <a:xfrm flipH="1" rot="10800000">
            <a:off x="3799006" y="2065323"/>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1157" name="Google Shape;1157;g8cfc6d1af8_0_480"/>
          <p:cNvCxnSpPr>
            <a:stCxn id="1134" idx="1"/>
            <a:endCxn id="1155" idx="6"/>
          </p:cNvCxnSpPr>
          <p:nvPr/>
        </p:nvCxnSpPr>
        <p:spPr>
          <a:xfrm rot="10800000">
            <a:off x="3799073" y="2264211"/>
            <a:ext cx="299700" cy="156300"/>
          </a:xfrm>
          <a:prstGeom prst="straightConnector1">
            <a:avLst/>
          </a:prstGeom>
          <a:noFill/>
          <a:ln cap="flat" cmpd="sng" w="12700">
            <a:solidFill>
              <a:srgbClr val="8FA7C4"/>
            </a:solidFill>
            <a:prstDash val="solid"/>
            <a:round/>
            <a:headEnd len="sm" w="sm" type="none"/>
            <a:tailEnd len="sm" w="sm" type="none"/>
          </a:ln>
        </p:spPr>
      </p:cxnSp>
      <p:sp>
        <p:nvSpPr>
          <p:cNvPr id="1158" name="Google Shape;1158;g8cfc6d1af8_0_480"/>
          <p:cNvSpPr/>
          <p:nvPr/>
        </p:nvSpPr>
        <p:spPr>
          <a:xfrm>
            <a:off x="4206147" y="103107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59" name="Google Shape;1159;g8cfc6d1af8_0_480"/>
          <p:cNvSpPr/>
          <p:nvPr/>
        </p:nvSpPr>
        <p:spPr>
          <a:xfrm>
            <a:off x="4310421" y="144483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60" name="Google Shape;1160;g8cfc6d1af8_0_480"/>
          <p:cNvCxnSpPr>
            <a:stCxn id="1158" idx="4"/>
            <a:endCxn id="1159" idx="0"/>
          </p:cNvCxnSpPr>
          <p:nvPr/>
        </p:nvCxnSpPr>
        <p:spPr>
          <a:xfrm>
            <a:off x="4278297" y="1174173"/>
            <a:ext cx="104400" cy="270600"/>
          </a:xfrm>
          <a:prstGeom prst="straightConnector1">
            <a:avLst/>
          </a:prstGeom>
          <a:noFill/>
          <a:ln cap="flat" cmpd="sng" w="12700">
            <a:solidFill>
              <a:srgbClr val="8FA7C4"/>
            </a:solidFill>
            <a:prstDash val="solid"/>
            <a:round/>
            <a:headEnd len="sm" w="sm" type="none"/>
            <a:tailEnd len="sm" w="sm" type="none"/>
          </a:ln>
        </p:spPr>
      </p:cxnSp>
      <p:sp>
        <p:nvSpPr>
          <p:cNvPr id="1161" name="Google Shape;1161;g8cfc6d1af8_0_480"/>
          <p:cNvSpPr/>
          <p:nvPr/>
        </p:nvSpPr>
        <p:spPr>
          <a:xfrm>
            <a:off x="4460969" y="99732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62" name="Google Shape;1162;g8cfc6d1af8_0_480"/>
          <p:cNvSpPr/>
          <p:nvPr/>
        </p:nvSpPr>
        <p:spPr>
          <a:xfrm>
            <a:off x="4960124" y="105982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63" name="Google Shape;1163;g8cfc6d1af8_0_480"/>
          <p:cNvCxnSpPr>
            <a:stCxn id="1161" idx="5"/>
            <a:endCxn id="1162" idx="2"/>
          </p:cNvCxnSpPr>
          <p:nvPr/>
        </p:nvCxnSpPr>
        <p:spPr>
          <a:xfrm>
            <a:off x="4584137" y="1119472"/>
            <a:ext cx="375900" cy="12000"/>
          </a:xfrm>
          <a:prstGeom prst="straightConnector1">
            <a:avLst/>
          </a:prstGeom>
          <a:noFill/>
          <a:ln cap="flat" cmpd="sng" w="12700">
            <a:solidFill>
              <a:srgbClr val="8FA7C4"/>
            </a:solidFill>
            <a:prstDash val="solid"/>
            <a:round/>
            <a:headEnd len="sm" w="sm" type="none"/>
            <a:tailEnd len="sm" w="sm" type="none"/>
          </a:ln>
        </p:spPr>
      </p:cxnSp>
      <p:cxnSp>
        <p:nvCxnSpPr>
          <p:cNvPr id="1164" name="Google Shape;1164;g8cfc6d1af8_0_480"/>
          <p:cNvCxnSpPr>
            <a:stCxn id="1158" idx="6"/>
            <a:endCxn id="1161" idx="3"/>
          </p:cNvCxnSpPr>
          <p:nvPr/>
        </p:nvCxnSpPr>
        <p:spPr>
          <a:xfrm>
            <a:off x="4350447" y="1102623"/>
            <a:ext cx="131700" cy="16800"/>
          </a:xfrm>
          <a:prstGeom prst="straightConnector1">
            <a:avLst/>
          </a:prstGeom>
          <a:noFill/>
          <a:ln cap="flat" cmpd="sng" w="12700">
            <a:solidFill>
              <a:srgbClr val="8FA7C4"/>
            </a:solidFill>
            <a:prstDash val="solid"/>
            <a:round/>
            <a:headEnd len="sm" w="sm" type="none"/>
            <a:tailEnd len="sm" w="sm" type="none"/>
          </a:ln>
        </p:spPr>
      </p:cxnSp>
      <p:sp>
        <p:nvSpPr>
          <p:cNvPr id="1165" name="Google Shape;1165;g8cfc6d1af8_0_480"/>
          <p:cNvSpPr/>
          <p:nvPr/>
        </p:nvSpPr>
        <p:spPr>
          <a:xfrm>
            <a:off x="4155102" y="130289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66" name="Google Shape;1166;g8cfc6d1af8_0_480"/>
          <p:cNvSpPr/>
          <p:nvPr/>
        </p:nvSpPr>
        <p:spPr>
          <a:xfrm>
            <a:off x="4259373" y="171665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67" name="Google Shape;1167;g8cfc6d1af8_0_480"/>
          <p:cNvCxnSpPr>
            <a:stCxn id="1165" idx="4"/>
            <a:endCxn id="1166" idx="0"/>
          </p:cNvCxnSpPr>
          <p:nvPr/>
        </p:nvCxnSpPr>
        <p:spPr>
          <a:xfrm>
            <a:off x="4227252" y="1445995"/>
            <a:ext cx="104400" cy="270600"/>
          </a:xfrm>
          <a:prstGeom prst="straightConnector1">
            <a:avLst/>
          </a:prstGeom>
          <a:noFill/>
          <a:ln cap="flat" cmpd="sng" w="12700">
            <a:solidFill>
              <a:srgbClr val="8FA7C4"/>
            </a:solidFill>
            <a:prstDash val="solid"/>
            <a:round/>
            <a:headEnd len="sm" w="sm" type="none"/>
            <a:tailEnd len="sm" w="sm" type="none"/>
          </a:ln>
        </p:spPr>
      </p:cxnSp>
      <p:sp>
        <p:nvSpPr>
          <p:cNvPr id="1168" name="Google Shape;1168;g8cfc6d1af8_0_480"/>
          <p:cNvSpPr/>
          <p:nvPr/>
        </p:nvSpPr>
        <p:spPr>
          <a:xfrm>
            <a:off x="4411773" y="118190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69" name="Google Shape;1169;g8cfc6d1af8_0_480"/>
          <p:cNvSpPr/>
          <p:nvPr/>
        </p:nvSpPr>
        <p:spPr>
          <a:xfrm>
            <a:off x="4909079" y="133164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70" name="Google Shape;1170;g8cfc6d1af8_0_480"/>
          <p:cNvCxnSpPr>
            <a:stCxn id="1168" idx="5"/>
            <a:endCxn id="1169" idx="2"/>
          </p:cNvCxnSpPr>
          <p:nvPr/>
        </p:nvCxnSpPr>
        <p:spPr>
          <a:xfrm>
            <a:off x="4534941" y="130404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171" name="Google Shape;1171;g8cfc6d1af8_0_480"/>
          <p:cNvCxnSpPr>
            <a:stCxn id="1165" idx="6"/>
            <a:endCxn id="1168" idx="3"/>
          </p:cNvCxnSpPr>
          <p:nvPr/>
        </p:nvCxnSpPr>
        <p:spPr>
          <a:xfrm flipH="1" rot="10800000">
            <a:off x="4299402" y="1303945"/>
            <a:ext cx="133500" cy="70500"/>
          </a:xfrm>
          <a:prstGeom prst="straightConnector1">
            <a:avLst/>
          </a:prstGeom>
          <a:noFill/>
          <a:ln cap="flat" cmpd="sng" w="12700">
            <a:solidFill>
              <a:srgbClr val="8FA7C4"/>
            </a:solidFill>
            <a:prstDash val="solid"/>
            <a:round/>
            <a:headEnd len="sm" w="sm" type="none"/>
            <a:tailEnd len="sm" w="sm" type="none"/>
          </a:ln>
        </p:spPr>
      </p:cxnSp>
      <p:sp>
        <p:nvSpPr>
          <p:cNvPr id="1172" name="Google Shape;1172;g8cfc6d1af8_0_480"/>
          <p:cNvSpPr/>
          <p:nvPr/>
        </p:nvSpPr>
        <p:spPr>
          <a:xfrm>
            <a:off x="4909079" y="167901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73" name="Google Shape;1173;g8cfc6d1af8_0_480"/>
          <p:cNvSpPr/>
          <p:nvPr/>
        </p:nvSpPr>
        <p:spPr>
          <a:xfrm>
            <a:off x="5013353" y="209278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74" name="Google Shape;1174;g8cfc6d1af8_0_480"/>
          <p:cNvCxnSpPr>
            <a:stCxn id="1172" idx="4"/>
            <a:endCxn id="1173" idx="0"/>
          </p:cNvCxnSpPr>
          <p:nvPr/>
        </p:nvCxnSpPr>
        <p:spPr>
          <a:xfrm>
            <a:off x="4981229" y="1822119"/>
            <a:ext cx="104400" cy="270600"/>
          </a:xfrm>
          <a:prstGeom prst="straightConnector1">
            <a:avLst/>
          </a:prstGeom>
          <a:noFill/>
          <a:ln cap="flat" cmpd="sng" w="12700">
            <a:solidFill>
              <a:srgbClr val="8FA7C4"/>
            </a:solidFill>
            <a:prstDash val="solid"/>
            <a:round/>
            <a:headEnd len="sm" w="sm" type="none"/>
            <a:tailEnd len="sm" w="sm" type="none"/>
          </a:ln>
        </p:spPr>
      </p:cxnSp>
      <p:sp>
        <p:nvSpPr>
          <p:cNvPr id="1175" name="Google Shape;1175;g8cfc6d1af8_0_480"/>
          <p:cNvSpPr/>
          <p:nvPr/>
        </p:nvSpPr>
        <p:spPr>
          <a:xfrm>
            <a:off x="5165752" y="155802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76" name="Google Shape;1176;g8cfc6d1af8_0_480"/>
          <p:cNvSpPr/>
          <p:nvPr/>
        </p:nvSpPr>
        <p:spPr>
          <a:xfrm>
            <a:off x="5663057" y="170777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77" name="Google Shape;1177;g8cfc6d1af8_0_480"/>
          <p:cNvCxnSpPr>
            <a:stCxn id="1175" idx="5"/>
            <a:endCxn id="1176" idx="2"/>
          </p:cNvCxnSpPr>
          <p:nvPr/>
        </p:nvCxnSpPr>
        <p:spPr>
          <a:xfrm>
            <a:off x="5288919" y="1680167"/>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178" name="Google Shape;1178;g8cfc6d1af8_0_480"/>
          <p:cNvCxnSpPr>
            <a:stCxn id="1172" idx="6"/>
            <a:endCxn id="1175" idx="3"/>
          </p:cNvCxnSpPr>
          <p:nvPr/>
        </p:nvCxnSpPr>
        <p:spPr>
          <a:xfrm flipH="1" rot="10800000">
            <a:off x="5053379" y="1680069"/>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1179" name="Google Shape;1179;g8cfc6d1af8_0_480"/>
          <p:cNvCxnSpPr>
            <a:stCxn id="1159" idx="5"/>
            <a:endCxn id="1172" idx="2"/>
          </p:cNvCxnSpPr>
          <p:nvPr/>
        </p:nvCxnSpPr>
        <p:spPr>
          <a:xfrm>
            <a:off x="4433589" y="1566978"/>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1180" name="Google Shape;1180;g8cfc6d1af8_0_480"/>
          <p:cNvCxnSpPr>
            <a:stCxn id="1162" idx="5"/>
            <a:endCxn id="1175" idx="0"/>
          </p:cNvCxnSpPr>
          <p:nvPr/>
        </p:nvCxnSpPr>
        <p:spPr>
          <a:xfrm>
            <a:off x="5083292" y="1181969"/>
            <a:ext cx="154500" cy="376200"/>
          </a:xfrm>
          <a:prstGeom prst="straightConnector1">
            <a:avLst/>
          </a:prstGeom>
          <a:noFill/>
          <a:ln cap="flat" cmpd="sng" w="12700">
            <a:solidFill>
              <a:srgbClr val="8FA7C4"/>
            </a:solidFill>
            <a:prstDash val="solid"/>
            <a:round/>
            <a:headEnd len="sm" w="sm" type="none"/>
            <a:tailEnd len="sm" w="sm" type="none"/>
          </a:ln>
        </p:spPr>
      </p:cxnSp>
      <p:sp>
        <p:nvSpPr>
          <p:cNvPr id="1181" name="Google Shape;1181;g8cfc6d1af8_0_480"/>
          <p:cNvSpPr/>
          <p:nvPr/>
        </p:nvSpPr>
        <p:spPr>
          <a:xfrm>
            <a:off x="5550763" y="2285287"/>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82" name="Google Shape;1182;g8cfc6d1af8_0_480"/>
          <p:cNvSpPr/>
          <p:nvPr/>
        </p:nvSpPr>
        <p:spPr>
          <a:xfrm>
            <a:off x="5655036" y="2699050"/>
            <a:ext cx="144300" cy="143100"/>
          </a:xfrm>
          <a:prstGeom prst="ellipse">
            <a:avLst/>
          </a:prstGeom>
          <a:solidFill>
            <a:schemeClr val="accent5"/>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83" name="Google Shape;1183;g8cfc6d1af8_0_480"/>
          <p:cNvCxnSpPr>
            <a:stCxn id="1181" idx="4"/>
            <a:endCxn id="1182" idx="0"/>
          </p:cNvCxnSpPr>
          <p:nvPr/>
        </p:nvCxnSpPr>
        <p:spPr>
          <a:xfrm>
            <a:off x="5622913" y="2428387"/>
            <a:ext cx="104400" cy="270600"/>
          </a:xfrm>
          <a:prstGeom prst="straightConnector1">
            <a:avLst/>
          </a:prstGeom>
          <a:noFill/>
          <a:ln cap="flat" cmpd="sng" w="12700">
            <a:solidFill>
              <a:srgbClr val="8FA7C4"/>
            </a:solidFill>
            <a:prstDash val="solid"/>
            <a:round/>
            <a:headEnd len="sm" w="sm" type="none"/>
            <a:tailEnd len="sm" w="sm" type="none"/>
          </a:ln>
        </p:spPr>
      </p:cxnSp>
      <p:sp>
        <p:nvSpPr>
          <p:cNvPr id="1184" name="Google Shape;1184;g8cfc6d1af8_0_480"/>
          <p:cNvSpPr/>
          <p:nvPr/>
        </p:nvSpPr>
        <p:spPr>
          <a:xfrm>
            <a:off x="5807436" y="2164291"/>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85" name="Google Shape;1185;g8cfc6d1af8_0_480"/>
          <p:cNvSpPr/>
          <p:nvPr/>
        </p:nvSpPr>
        <p:spPr>
          <a:xfrm>
            <a:off x="6304741" y="2314039"/>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86" name="Google Shape;1186;g8cfc6d1af8_0_480"/>
          <p:cNvCxnSpPr>
            <a:stCxn id="1184" idx="5"/>
            <a:endCxn id="1185" idx="2"/>
          </p:cNvCxnSpPr>
          <p:nvPr/>
        </p:nvCxnSpPr>
        <p:spPr>
          <a:xfrm>
            <a:off x="5930603" y="2286434"/>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187" name="Google Shape;1187;g8cfc6d1af8_0_480"/>
          <p:cNvCxnSpPr>
            <a:stCxn id="1181" idx="6"/>
            <a:endCxn id="1184" idx="3"/>
          </p:cNvCxnSpPr>
          <p:nvPr/>
        </p:nvCxnSpPr>
        <p:spPr>
          <a:xfrm flipH="1" rot="10800000">
            <a:off x="5695063" y="2286337"/>
            <a:ext cx="133500" cy="70500"/>
          </a:xfrm>
          <a:prstGeom prst="straightConnector1">
            <a:avLst/>
          </a:prstGeom>
          <a:noFill/>
          <a:ln cap="flat" cmpd="sng" w="12700">
            <a:solidFill>
              <a:srgbClr val="8FA7C4"/>
            </a:solidFill>
            <a:prstDash val="solid"/>
            <a:round/>
            <a:headEnd len="sm" w="sm" type="none"/>
            <a:tailEnd len="sm" w="sm" type="none"/>
          </a:ln>
        </p:spPr>
      </p:cxnSp>
      <p:sp>
        <p:nvSpPr>
          <p:cNvPr id="1188" name="Google Shape;1188;g8cfc6d1af8_0_480"/>
          <p:cNvSpPr/>
          <p:nvPr/>
        </p:nvSpPr>
        <p:spPr>
          <a:xfrm>
            <a:off x="5603989" y="297087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89" name="Google Shape;1189;g8cfc6d1af8_0_480"/>
          <p:cNvCxnSpPr>
            <a:stCxn id="1182" idx="3"/>
            <a:endCxn id="1188" idx="0"/>
          </p:cNvCxnSpPr>
          <p:nvPr/>
        </p:nvCxnSpPr>
        <p:spPr>
          <a:xfrm>
            <a:off x="5676169" y="2821193"/>
            <a:ext cx="0" cy="149700"/>
          </a:xfrm>
          <a:prstGeom prst="straightConnector1">
            <a:avLst/>
          </a:prstGeom>
          <a:noFill/>
          <a:ln cap="flat" cmpd="sng" w="12700">
            <a:solidFill>
              <a:srgbClr val="8FA7C4"/>
            </a:solidFill>
            <a:prstDash val="solid"/>
            <a:round/>
            <a:headEnd len="sm" w="sm" type="none"/>
            <a:tailEnd len="sm" w="sm" type="none"/>
          </a:ln>
        </p:spPr>
      </p:cxnSp>
      <p:sp>
        <p:nvSpPr>
          <p:cNvPr id="1190" name="Google Shape;1190;g8cfc6d1af8_0_480"/>
          <p:cNvSpPr/>
          <p:nvPr/>
        </p:nvSpPr>
        <p:spPr>
          <a:xfrm>
            <a:off x="5756389" y="243611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91" name="Google Shape;1191;g8cfc6d1af8_0_480"/>
          <p:cNvSpPr/>
          <p:nvPr/>
        </p:nvSpPr>
        <p:spPr>
          <a:xfrm>
            <a:off x="6253693" y="258586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92" name="Google Shape;1192;g8cfc6d1af8_0_480"/>
          <p:cNvCxnSpPr>
            <a:stCxn id="1190" idx="5"/>
            <a:endCxn id="1191" idx="2"/>
          </p:cNvCxnSpPr>
          <p:nvPr/>
        </p:nvCxnSpPr>
        <p:spPr>
          <a:xfrm>
            <a:off x="5879557" y="2558259"/>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193" name="Google Shape;1193;g8cfc6d1af8_0_480"/>
          <p:cNvCxnSpPr>
            <a:stCxn id="1194" idx="1"/>
            <a:endCxn id="1190" idx="3"/>
          </p:cNvCxnSpPr>
          <p:nvPr/>
        </p:nvCxnSpPr>
        <p:spPr>
          <a:xfrm rot="10800000">
            <a:off x="5777426" y="2558190"/>
            <a:ext cx="497400" cy="396000"/>
          </a:xfrm>
          <a:prstGeom prst="straightConnector1">
            <a:avLst/>
          </a:prstGeom>
          <a:noFill/>
          <a:ln cap="flat" cmpd="sng" w="12700">
            <a:solidFill>
              <a:srgbClr val="8FA7C4"/>
            </a:solidFill>
            <a:prstDash val="solid"/>
            <a:round/>
            <a:headEnd len="sm" w="sm" type="none"/>
            <a:tailEnd len="sm" w="sm" type="none"/>
          </a:ln>
        </p:spPr>
      </p:cxnSp>
      <p:sp>
        <p:nvSpPr>
          <p:cNvPr id="1194" name="Google Shape;1194;g8cfc6d1af8_0_480"/>
          <p:cNvSpPr/>
          <p:nvPr/>
        </p:nvSpPr>
        <p:spPr>
          <a:xfrm>
            <a:off x="6253693" y="2933233"/>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95" name="Google Shape;1195;g8cfc6d1af8_0_480"/>
          <p:cNvSpPr/>
          <p:nvPr/>
        </p:nvSpPr>
        <p:spPr>
          <a:xfrm>
            <a:off x="6357968" y="3346995"/>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96" name="Google Shape;1196;g8cfc6d1af8_0_480"/>
          <p:cNvCxnSpPr>
            <a:stCxn id="1194" idx="4"/>
            <a:endCxn id="1195" idx="0"/>
          </p:cNvCxnSpPr>
          <p:nvPr/>
        </p:nvCxnSpPr>
        <p:spPr>
          <a:xfrm>
            <a:off x="6325843" y="3076333"/>
            <a:ext cx="104400" cy="270600"/>
          </a:xfrm>
          <a:prstGeom prst="straightConnector1">
            <a:avLst/>
          </a:prstGeom>
          <a:noFill/>
          <a:ln cap="flat" cmpd="sng" w="12700">
            <a:solidFill>
              <a:srgbClr val="8FA7C4"/>
            </a:solidFill>
            <a:prstDash val="solid"/>
            <a:round/>
            <a:headEnd len="sm" w="sm" type="none"/>
            <a:tailEnd len="sm" w="sm" type="none"/>
          </a:ln>
        </p:spPr>
      </p:cxnSp>
      <p:sp>
        <p:nvSpPr>
          <p:cNvPr id="1197" name="Google Shape;1197;g8cfc6d1af8_0_480"/>
          <p:cNvSpPr/>
          <p:nvPr/>
        </p:nvSpPr>
        <p:spPr>
          <a:xfrm>
            <a:off x="6510367" y="2812238"/>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198" name="Google Shape;1198;g8cfc6d1af8_0_480"/>
          <p:cNvSpPr/>
          <p:nvPr/>
        </p:nvSpPr>
        <p:spPr>
          <a:xfrm>
            <a:off x="7007673" y="2961986"/>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199" name="Google Shape;1199;g8cfc6d1af8_0_480"/>
          <p:cNvCxnSpPr>
            <a:stCxn id="1197" idx="5"/>
            <a:endCxn id="1198" idx="2"/>
          </p:cNvCxnSpPr>
          <p:nvPr/>
        </p:nvCxnSpPr>
        <p:spPr>
          <a:xfrm>
            <a:off x="6633535" y="2934382"/>
            <a:ext cx="374100" cy="99300"/>
          </a:xfrm>
          <a:prstGeom prst="straightConnector1">
            <a:avLst/>
          </a:prstGeom>
          <a:noFill/>
          <a:ln cap="flat" cmpd="sng" w="12700">
            <a:solidFill>
              <a:srgbClr val="8FA7C4"/>
            </a:solidFill>
            <a:prstDash val="solid"/>
            <a:round/>
            <a:headEnd len="sm" w="sm" type="none"/>
            <a:tailEnd len="sm" w="sm" type="none"/>
          </a:ln>
        </p:spPr>
      </p:cxnSp>
      <p:cxnSp>
        <p:nvCxnSpPr>
          <p:cNvPr id="1200" name="Google Shape;1200;g8cfc6d1af8_0_480"/>
          <p:cNvCxnSpPr>
            <a:stCxn id="1194" idx="6"/>
            <a:endCxn id="1197" idx="3"/>
          </p:cNvCxnSpPr>
          <p:nvPr/>
        </p:nvCxnSpPr>
        <p:spPr>
          <a:xfrm flipH="1" rot="10800000">
            <a:off x="6397993" y="2934283"/>
            <a:ext cx="133500" cy="70500"/>
          </a:xfrm>
          <a:prstGeom prst="straightConnector1">
            <a:avLst/>
          </a:prstGeom>
          <a:noFill/>
          <a:ln cap="flat" cmpd="sng" w="12700">
            <a:solidFill>
              <a:srgbClr val="8FA7C4"/>
            </a:solidFill>
            <a:prstDash val="solid"/>
            <a:round/>
            <a:headEnd len="sm" w="sm" type="none"/>
            <a:tailEnd len="sm" w="sm" type="none"/>
          </a:ln>
        </p:spPr>
      </p:cxnSp>
      <p:cxnSp>
        <p:nvCxnSpPr>
          <p:cNvPr id="1201" name="Google Shape;1201;g8cfc6d1af8_0_480"/>
          <p:cNvCxnSpPr>
            <a:stCxn id="1182" idx="5"/>
            <a:endCxn id="1194" idx="2"/>
          </p:cNvCxnSpPr>
          <p:nvPr/>
        </p:nvCxnSpPr>
        <p:spPr>
          <a:xfrm>
            <a:off x="5778204" y="2821193"/>
            <a:ext cx="475500" cy="183600"/>
          </a:xfrm>
          <a:prstGeom prst="straightConnector1">
            <a:avLst/>
          </a:prstGeom>
          <a:noFill/>
          <a:ln cap="flat" cmpd="sng" w="12700">
            <a:solidFill>
              <a:srgbClr val="8FA7C4"/>
            </a:solidFill>
            <a:prstDash val="solid"/>
            <a:round/>
            <a:headEnd len="sm" w="sm" type="none"/>
            <a:tailEnd len="sm" w="sm" type="none"/>
          </a:ln>
        </p:spPr>
      </p:cxnSp>
      <p:cxnSp>
        <p:nvCxnSpPr>
          <p:cNvPr id="1202" name="Google Shape;1202;g8cfc6d1af8_0_480"/>
          <p:cNvCxnSpPr>
            <a:stCxn id="1185" idx="5"/>
            <a:endCxn id="1197" idx="0"/>
          </p:cNvCxnSpPr>
          <p:nvPr/>
        </p:nvCxnSpPr>
        <p:spPr>
          <a:xfrm>
            <a:off x="6427909" y="2436183"/>
            <a:ext cx="154500" cy="376200"/>
          </a:xfrm>
          <a:prstGeom prst="straightConnector1">
            <a:avLst/>
          </a:prstGeom>
          <a:noFill/>
          <a:ln cap="flat" cmpd="sng" w="12700">
            <a:solidFill>
              <a:srgbClr val="8FA7C4"/>
            </a:solidFill>
            <a:prstDash val="solid"/>
            <a:round/>
            <a:headEnd len="sm" w="sm" type="none"/>
            <a:tailEnd len="sm" w="sm" type="none"/>
          </a:ln>
        </p:spPr>
      </p:cxnSp>
      <p:cxnSp>
        <p:nvCxnSpPr>
          <p:cNvPr id="1203" name="Google Shape;1203;g8cfc6d1af8_0_480"/>
          <p:cNvCxnSpPr>
            <a:stCxn id="1184" idx="4"/>
            <a:endCxn id="1190" idx="7"/>
          </p:cNvCxnSpPr>
          <p:nvPr/>
        </p:nvCxnSpPr>
        <p:spPr>
          <a:xfrm>
            <a:off x="5879586" y="2307391"/>
            <a:ext cx="0" cy="149700"/>
          </a:xfrm>
          <a:prstGeom prst="straightConnector1">
            <a:avLst/>
          </a:prstGeom>
          <a:noFill/>
          <a:ln cap="flat" cmpd="sng" w="12700">
            <a:solidFill>
              <a:srgbClr val="8FA7C4"/>
            </a:solidFill>
            <a:prstDash val="solid"/>
            <a:round/>
            <a:headEnd len="sm" w="sm" type="none"/>
            <a:tailEnd len="sm" w="sm" type="none"/>
          </a:ln>
        </p:spPr>
      </p:cxnSp>
      <p:cxnSp>
        <p:nvCxnSpPr>
          <p:cNvPr id="1204" name="Google Shape;1204;g8cfc6d1af8_0_480"/>
          <p:cNvCxnSpPr>
            <a:stCxn id="1181" idx="1"/>
            <a:endCxn id="1173" idx="5"/>
          </p:cNvCxnSpPr>
          <p:nvPr/>
        </p:nvCxnSpPr>
        <p:spPr>
          <a:xfrm rot="10800000">
            <a:off x="5136595" y="2215043"/>
            <a:ext cx="435300" cy="91200"/>
          </a:xfrm>
          <a:prstGeom prst="straightConnector1">
            <a:avLst/>
          </a:prstGeom>
          <a:noFill/>
          <a:ln cap="flat" cmpd="sng" w="12700">
            <a:solidFill>
              <a:srgbClr val="8FA7C4"/>
            </a:solidFill>
            <a:prstDash val="solid"/>
            <a:round/>
            <a:headEnd len="sm" w="sm" type="none"/>
            <a:tailEnd len="sm" w="sm" type="none"/>
          </a:ln>
        </p:spPr>
      </p:cxnSp>
      <p:sp>
        <p:nvSpPr>
          <p:cNvPr id="1205" name="Google Shape;1205;g8cfc6d1af8_0_480"/>
          <p:cNvSpPr/>
          <p:nvPr/>
        </p:nvSpPr>
        <p:spPr>
          <a:xfrm>
            <a:off x="5384501" y="1957410"/>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206" name="Google Shape;1206;g8cfc6d1af8_0_480"/>
          <p:cNvCxnSpPr>
            <a:stCxn id="1205" idx="6"/>
            <a:endCxn id="1176" idx="3"/>
          </p:cNvCxnSpPr>
          <p:nvPr/>
        </p:nvCxnSpPr>
        <p:spPr>
          <a:xfrm flipH="1" rot="10800000">
            <a:off x="5528801" y="1830060"/>
            <a:ext cx="155400" cy="198900"/>
          </a:xfrm>
          <a:prstGeom prst="straightConnector1">
            <a:avLst/>
          </a:prstGeom>
          <a:noFill/>
          <a:ln cap="flat" cmpd="sng" w="12700">
            <a:solidFill>
              <a:srgbClr val="8FA7C4"/>
            </a:solidFill>
            <a:prstDash val="solid"/>
            <a:round/>
            <a:headEnd len="sm" w="sm" type="none"/>
            <a:tailEnd len="sm" w="sm" type="none"/>
          </a:ln>
        </p:spPr>
      </p:cxnSp>
      <p:cxnSp>
        <p:nvCxnSpPr>
          <p:cNvPr id="1207" name="Google Shape;1207;g8cfc6d1af8_0_480"/>
          <p:cNvCxnSpPr>
            <a:stCxn id="1184" idx="1"/>
            <a:endCxn id="1205" idx="6"/>
          </p:cNvCxnSpPr>
          <p:nvPr/>
        </p:nvCxnSpPr>
        <p:spPr>
          <a:xfrm rot="10800000">
            <a:off x="5528868" y="2028947"/>
            <a:ext cx="299700" cy="156300"/>
          </a:xfrm>
          <a:prstGeom prst="straightConnector1">
            <a:avLst/>
          </a:prstGeom>
          <a:noFill/>
          <a:ln cap="flat" cmpd="sng" w="12700">
            <a:solidFill>
              <a:srgbClr val="8FA7C4"/>
            </a:solidFill>
            <a:prstDash val="solid"/>
            <a:round/>
            <a:headEnd len="sm" w="sm" type="none"/>
            <a:tailEnd len="sm" w="sm" type="none"/>
          </a:ln>
        </p:spPr>
      </p:cxnSp>
      <p:cxnSp>
        <p:nvCxnSpPr>
          <p:cNvPr id="1208" name="Google Shape;1208;g8cfc6d1af8_0_480"/>
          <p:cNvCxnSpPr>
            <a:stCxn id="1126" idx="7"/>
            <a:endCxn id="1166" idx="3"/>
          </p:cNvCxnSpPr>
          <p:nvPr/>
        </p:nvCxnSpPr>
        <p:spPr>
          <a:xfrm flipH="1" rot="10800000">
            <a:off x="4056429" y="1838891"/>
            <a:ext cx="224100" cy="125100"/>
          </a:xfrm>
          <a:prstGeom prst="straightConnector1">
            <a:avLst/>
          </a:prstGeom>
          <a:noFill/>
          <a:ln cap="flat" cmpd="sng" w="12700">
            <a:solidFill>
              <a:srgbClr val="8FA7C4"/>
            </a:solidFill>
            <a:prstDash val="solid"/>
            <a:round/>
            <a:headEnd len="sm" w="sm" type="none"/>
            <a:tailEnd len="sm" w="sm" type="none"/>
          </a:ln>
        </p:spPr>
      </p:cxnSp>
      <p:cxnSp>
        <p:nvCxnSpPr>
          <p:cNvPr id="1209" name="Google Shape;1209;g8cfc6d1af8_0_480"/>
          <p:cNvCxnSpPr>
            <a:stCxn id="1148" idx="1"/>
            <a:endCxn id="1173" idx="4"/>
          </p:cNvCxnSpPr>
          <p:nvPr/>
        </p:nvCxnSpPr>
        <p:spPr>
          <a:xfrm rot="10800000">
            <a:off x="5085410" y="2236006"/>
            <a:ext cx="213600" cy="982200"/>
          </a:xfrm>
          <a:prstGeom prst="straightConnector1">
            <a:avLst/>
          </a:prstGeom>
          <a:noFill/>
          <a:ln cap="flat" cmpd="sng" w="12700">
            <a:solidFill>
              <a:srgbClr val="8FA7C4"/>
            </a:solidFill>
            <a:prstDash val="solid"/>
            <a:round/>
            <a:headEnd len="sm" w="sm" type="none"/>
            <a:tailEnd len="sm" w="sm" type="none"/>
          </a:ln>
        </p:spPr>
      </p:cxnSp>
      <p:cxnSp>
        <p:nvCxnSpPr>
          <p:cNvPr id="1210" name="Google Shape;1210;g8cfc6d1af8_0_480"/>
          <p:cNvCxnSpPr>
            <a:stCxn id="1134" idx="0"/>
            <a:endCxn id="1211" idx="2"/>
          </p:cNvCxnSpPr>
          <p:nvPr/>
        </p:nvCxnSpPr>
        <p:spPr>
          <a:xfrm flipH="1" rot="10800000">
            <a:off x="4149791" y="2146054"/>
            <a:ext cx="280200" cy="253500"/>
          </a:xfrm>
          <a:prstGeom prst="straightConnector1">
            <a:avLst/>
          </a:prstGeom>
          <a:noFill/>
          <a:ln cap="flat" cmpd="sng" w="12700">
            <a:solidFill>
              <a:srgbClr val="8FA7C4"/>
            </a:solidFill>
            <a:prstDash val="solid"/>
            <a:round/>
            <a:headEnd len="sm" w="sm" type="none"/>
            <a:tailEnd len="sm" w="sm" type="none"/>
          </a:ln>
        </p:spPr>
      </p:cxnSp>
      <p:sp>
        <p:nvSpPr>
          <p:cNvPr id="1211" name="Google Shape;1211;g8cfc6d1af8_0_480"/>
          <p:cNvSpPr/>
          <p:nvPr/>
        </p:nvSpPr>
        <p:spPr>
          <a:xfrm>
            <a:off x="4429996" y="2074554"/>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sp>
        <p:nvSpPr>
          <p:cNvPr id="1212" name="Google Shape;1212;g8cfc6d1af8_0_480"/>
          <p:cNvSpPr/>
          <p:nvPr/>
        </p:nvSpPr>
        <p:spPr>
          <a:xfrm>
            <a:off x="4935153" y="2684302"/>
            <a:ext cx="144300" cy="143100"/>
          </a:xfrm>
          <a:prstGeom prst="ellipse">
            <a:avLst/>
          </a:prstGeom>
          <a:solidFill>
            <a:schemeClr val="accent1"/>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213" name="Google Shape;1213;g8cfc6d1af8_0_480"/>
          <p:cNvCxnSpPr>
            <a:stCxn id="1212" idx="1"/>
            <a:endCxn id="1211" idx="4"/>
          </p:cNvCxnSpPr>
          <p:nvPr/>
        </p:nvCxnSpPr>
        <p:spPr>
          <a:xfrm rot="10800000">
            <a:off x="4502086" y="2217758"/>
            <a:ext cx="454200" cy="487500"/>
          </a:xfrm>
          <a:prstGeom prst="straightConnector1">
            <a:avLst/>
          </a:prstGeom>
          <a:noFill/>
          <a:ln cap="flat" cmpd="sng" w="12700">
            <a:solidFill>
              <a:srgbClr val="8FA7C4"/>
            </a:solidFill>
            <a:prstDash val="solid"/>
            <a:round/>
            <a:headEnd len="sm" w="sm" type="none"/>
            <a:tailEnd len="sm" w="sm" type="none"/>
          </a:ln>
        </p:spPr>
      </p:cxnSp>
      <p:cxnSp>
        <p:nvCxnSpPr>
          <p:cNvPr id="1214" name="Google Shape;1214;g8cfc6d1af8_0_480"/>
          <p:cNvCxnSpPr>
            <a:stCxn id="1148" idx="1"/>
            <a:endCxn id="1212" idx="5"/>
          </p:cNvCxnSpPr>
          <p:nvPr/>
        </p:nvCxnSpPr>
        <p:spPr>
          <a:xfrm rot="10800000">
            <a:off x="5058410" y="2806306"/>
            <a:ext cx="240600" cy="411900"/>
          </a:xfrm>
          <a:prstGeom prst="straightConnector1">
            <a:avLst/>
          </a:prstGeom>
          <a:noFill/>
          <a:ln cap="flat" cmpd="sng" w="12700">
            <a:solidFill>
              <a:srgbClr val="8FA7C4"/>
            </a:solidFill>
            <a:prstDash val="solid"/>
            <a:round/>
            <a:headEnd len="sm" w="sm" type="none"/>
            <a:tailEnd len="sm" w="sm" type="none"/>
          </a:ln>
        </p:spPr>
      </p:cxnSp>
      <p:cxnSp>
        <p:nvCxnSpPr>
          <p:cNvPr id="1215" name="Google Shape;1215;g8cfc6d1af8_0_480"/>
          <p:cNvCxnSpPr>
            <a:stCxn id="1118" idx="6"/>
            <a:endCxn id="1165" idx="2"/>
          </p:cNvCxnSpPr>
          <p:nvPr/>
        </p:nvCxnSpPr>
        <p:spPr>
          <a:xfrm flipH="1" rot="10800000">
            <a:off x="2826279" y="1374413"/>
            <a:ext cx="1328700" cy="114300"/>
          </a:xfrm>
          <a:prstGeom prst="straightConnector1">
            <a:avLst/>
          </a:prstGeom>
          <a:noFill/>
          <a:ln cap="flat" cmpd="sng" w="12700">
            <a:solidFill>
              <a:srgbClr val="8FA7C4"/>
            </a:solidFill>
            <a:prstDash val="solid"/>
            <a:round/>
            <a:headEnd len="sm" w="sm" type="none"/>
            <a:tailEnd len="sm" w="sm" type="none"/>
          </a:ln>
        </p:spPr>
      </p:cxnSp>
      <p:cxnSp>
        <p:nvCxnSpPr>
          <p:cNvPr id="1216" name="Google Shape;1216;g8cfc6d1af8_0_480"/>
          <p:cNvCxnSpPr>
            <a:stCxn id="1116" idx="6"/>
            <a:endCxn id="1122" idx="4"/>
          </p:cNvCxnSpPr>
          <p:nvPr/>
        </p:nvCxnSpPr>
        <p:spPr>
          <a:xfrm>
            <a:off x="2673879" y="2023472"/>
            <a:ext cx="577500" cy="33900"/>
          </a:xfrm>
          <a:prstGeom prst="straightConnector1">
            <a:avLst/>
          </a:prstGeom>
          <a:noFill/>
          <a:ln cap="flat" cmpd="sng" w="12700">
            <a:solidFill>
              <a:srgbClr val="8FA7C4"/>
            </a:solidFill>
            <a:prstDash val="solid"/>
            <a:round/>
            <a:headEnd len="sm" w="sm" type="none"/>
            <a:tailEnd len="sm" w="sm" type="none"/>
          </a:ln>
        </p:spPr>
      </p:cxnSp>
      <p:cxnSp>
        <p:nvCxnSpPr>
          <p:cNvPr id="1217" name="Google Shape;1217;g8cfc6d1af8_0_480"/>
          <p:cNvCxnSpPr>
            <a:stCxn id="1131" idx="2"/>
            <a:endCxn id="1138" idx="1"/>
          </p:cNvCxnSpPr>
          <p:nvPr/>
        </p:nvCxnSpPr>
        <p:spPr>
          <a:xfrm>
            <a:off x="3820968" y="2592099"/>
            <a:ext cx="74400" cy="635100"/>
          </a:xfrm>
          <a:prstGeom prst="straightConnector1">
            <a:avLst/>
          </a:prstGeom>
          <a:noFill/>
          <a:ln cap="flat" cmpd="sng" w="12700">
            <a:solidFill>
              <a:srgbClr val="8FA7C4"/>
            </a:solidFill>
            <a:prstDash val="solid"/>
            <a:round/>
            <a:headEnd len="sm" w="sm" type="none"/>
            <a:tailEnd len="sm" w="sm" type="none"/>
          </a:ln>
        </p:spPr>
      </p:cxnSp>
      <p:cxnSp>
        <p:nvCxnSpPr>
          <p:cNvPr id="1218" name="Google Shape;1218;g8cfc6d1af8_0_480"/>
          <p:cNvCxnSpPr>
            <a:stCxn id="1125" idx="7"/>
            <a:endCxn id="1165" idx="2"/>
          </p:cNvCxnSpPr>
          <p:nvPr/>
        </p:nvCxnSpPr>
        <p:spPr>
          <a:xfrm flipH="1" rot="10800000">
            <a:off x="3559124" y="1374442"/>
            <a:ext cx="596100" cy="439800"/>
          </a:xfrm>
          <a:prstGeom prst="straightConnector1">
            <a:avLst/>
          </a:prstGeom>
          <a:noFill/>
          <a:ln cap="flat" cmpd="sng" w="12700">
            <a:solidFill>
              <a:srgbClr val="8FA7C4"/>
            </a:solidFill>
            <a:prstDash val="solid"/>
            <a:round/>
            <a:headEnd len="sm" w="sm" type="none"/>
            <a:tailEnd len="sm" w="sm" type="none"/>
          </a:ln>
        </p:spPr>
      </p:cxnSp>
      <p:cxnSp>
        <p:nvCxnSpPr>
          <p:cNvPr id="1219" name="Google Shape;1219;g8cfc6d1af8_0_480"/>
          <p:cNvCxnSpPr>
            <a:stCxn id="1038" idx="6"/>
            <a:endCxn id="1078" idx="3"/>
          </p:cNvCxnSpPr>
          <p:nvPr/>
        </p:nvCxnSpPr>
        <p:spPr>
          <a:xfrm flipH="1" rot="10800000">
            <a:off x="5264678" y="4024545"/>
            <a:ext cx="202800" cy="175800"/>
          </a:xfrm>
          <a:prstGeom prst="straightConnector1">
            <a:avLst/>
          </a:prstGeom>
          <a:noFill/>
          <a:ln cap="flat" cmpd="sng" w="12700">
            <a:solidFill>
              <a:srgbClr val="8FA7C4"/>
            </a:solidFill>
            <a:prstDash val="solid"/>
            <a:round/>
            <a:headEnd len="sm" w="sm" type="none"/>
            <a:tailEnd len="sm" w="sm" type="none"/>
          </a:ln>
        </p:spPr>
      </p:cxnSp>
      <p:cxnSp>
        <p:nvCxnSpPr>
          <p:cNvPr id="1220" name="Google Shape;1220;g8cfc6d1af8_0_480"/>
          <p:cNvCxnSpPr>
            <a:stCxn id="1038" idx="5"/>
            <a:endCxn id="1085" idx="2"/>
          </p:cNvCxnSpPr>
          <p:nvPr/>
        </p:nvCxnSpPr>
        <p:spPr>
          <a:xfrm>
            <a:off x="5243545" y="4250938"/>
            <a:ext cx="957000" cy="99300"/>
          </a:xfrm>
          <a:prstGeom prst="straightConnector1">
            <a:avLst/>
          </a:prstGeom>
          <a:noFill/>
          <a:ln cap="flat" cmpd="sng" w="12700">
            <a:solidFill>
              <a:srgbClr val="8FA7C4"/>
            </a:solidFill>
            <a:prstDash val="solid"/>
            <a:round/>
            <a:headEnd len="sm" w="sm" type="none"/>
            <a:tailEnd len="sm" w="sm" type="none"/>
          </a:ln>
        </p:spPr>
      </p:cxnSp>
      <p:sp>
        <p:nvSpPr>
          <p:cNvPr id="1221" name="Google Shape;1221;g8cfc6d1af8_0_480"/>
          <p:cNvSpPr/>
          <p:nvPr/>
        </p:nvSpPr>
        <p:spPr>
          <a:xfrm>
            <a:off x="329218" y="3627341"/>
            <a:ext cx="1374000" cy="358800"/>
          </a:xfrm>
          <a:prstGeom prst="rect">
            <a:avLst/>
          </a:prstGeom>
          <a:solidFill>
            <a:schemeClr val="accent6"/>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900">
                <a:solidFill>
                  <a:srgbClr val="FFFFFF"/>
                </a:solidFill>
                <a:latin typeface="Arial"/>
                <a:ea typeface="Arial"/>
                <a:cs typeface="Arial"/>
                <a:sym typeface="Arial"/>
              </a:rPr>
              <a:t>Customers</a:t>
            </a:r>
            <a:endParaRPr sz="1900">
              <a:solidFill>
                <a:schemeClr val="lt1"/>
              </a:solidFill>
              <a:latin typeface="Arial"/>
              <a:ea typeface="Arial"/>
              <a:cs typeface="Arial"/>
              <a:sym typeface="Arial"/>
            </a:endParaRPr>
          </a:p>
        </p:txBody>
      </p:sp>
      <p:sp>
        <p:nvSpPr>
          <p:cNvPr id="1222" name="Google Shape;1222;g8cfc6d1af8_0_480"/>
          <p:cNvSpPr/>
          <p:nvPr/>
        </p:nvSpPr>
        <p:spPr>
          <a:xfrm>
            <a:off x="1636412" y="2592602"/>
            <a:ext cx="1374000" cy="358800"/>
          </a:xfrm>
          <a:prstGeom prst="rect">
            <a:avLst/>
          </a:prstGeom>
          <a:solidFill>
            <a:schemeClr val="accent6"/>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900">
                <a:solidFill>
                  <a:srgbClr val="FFFFFF"/>
                </a:solidFill>
                <a:latin typeface="Arial"/>
                <a:ea typeface="Arial"/>
                <a:cs typeface="Arial"/>
                <a:sym typeface="Arial"/>
              </a:rPr>
              <a:t>Containers</a:t>
            </a:r>
            <a:endParaRPr sz="1900">
              <a:solidFill>
                <a:schemeClr val="lt1"/>
              </a:solidFill>
              <a:latin typeface="Arial"/>
              <a:ea typeface="Arial"/>
              <a:cs typeface="Arial"/>
              <a:sym typeface="Arial"/>
            </a:endParaRPr>
          </a:p>
        </p:txBody>
      </p:sp>
      <p:sp>
        <p:nvSpPr>
          <p:cNvPr id="1223" name="Google Shape;1223;g8cfc6d1af8_0_480"/>
          <p:cNvSpPr/>
          <p:nvPr/>
        </p:nvSpPr>
        <p:spPr>
          <a:xfrm>
            <a:off x="3299902" y="2049186"/>
            <a:ext cx="1374000" cy="358800"/>
          </a:xfrm>
          <a:prstGeom prst="rect">
            <a:avLst/>
          </a:prstGeom>
          <a:solidFill>
            <a:schemeClr val="accent6"/>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900">
                <a:solidFill>
                  <a:srgbClr val="FFFFFF"/>
                </a:solidFill>
                <a:latin typeface="Arial"/>
                <a:ea typeface="Arial"/>
                <a:cs typeface="Arial"/>
                <a:sym typeface="Arial"/>
              </a:rPr>
              <a:t>Serverless</a:t>
            </a:r>
            <a:endParaRPr sz="1900">
              <a:solidFill>
                <a:schemeClr val="lt1"/>
              </a:solidFill>
              <a:latin typeface="Arial"/>
              <a:ea typeface="Arial"/>
              <a:cs typeface="Arial"/>
              <a:sym typeface="Arial"/>
            </a:endParaRPr>
          </a:p>
        </p:txBody>
      </p:sp>
      <p:sp>
        <p:nvSpPr>
          <p:cNvPr id="1224" name="Google Shape;1224;g8cfc6d1af8_0_480"/>
          <p:cNvSpPr/>
          <p:nvPr/>
        </p:nvSpPr>
        <p:spPr>
          <a:xfrm>
            <a:off x="2115262" y="4365440"/>
            <a:ext cx="1947600" cy="358800"/>
          </a:xfrm>
          <a:prstGeom prst="rect">
            <a:avLst/>
          </a:prstGeom>
          <a:solidFill>
            <a:schemeClr val="accent6"/>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900">
                <a:solidFill>
                  <a:srgbClr val="FFFFFF"/>
                </a:solidFill>
                <a:latin typeface="Arial"/>
                <a:ea typeface="Arial"/>
                <a:cs typeface="Arial"/>
                <a:sym typeface="Arial"/>
              </a:rPr>
              <a:t>Cloud resources</a:t>
            </a:r>
            <a:endParaRPr sz="1900">
              <a:solidFill>
                <a:schemeClr val="lt1"/>
              </a:solidFill>
              <a:latin typeface="Arial"/>
              <a:ea typeface="Arial"/>
              <a:cs typeface="Arial"/>
              <a:sym typeface="Arial"/>
            </a:endParaRPr>
          </a:p>
        </p:txBody>
      </p:sp>
      <p:sp>
        <p:nvSpPr>
          <p:cNvPr id="1225" name="Google Shape;1225;g8cfc6d1af8_0_480"/>
          <p:cNvSpPr/>
          <p:nvPr/>
        </p:nvSpPr>
        <p:spPr>
          <a:xfrm>
            <a:off x="4561058" y="5597398"/>
            <a:ext cx="1713600" cy="358800"/>
          </a:xfrm>
          <a:prstGeom prst="rect">
            <a:avLst/>
          </a:prstGeom>
          <a:solidFill>
            <a:schemeClr val="accent6"/>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900">
                <a:solidFill>
                  <a:srgbClr val="FFFFFF"/>
                </a:solidFill>
                <a:latin typeface="Arial"/>
                <a:ea typeface="Arial"/>
                <a:cs typeface="Arial"/>
                <a:sym typeface="Arial"/>
              </a:rPr>
              <a:t>EC2 instances</a:t>
            </a:r>
            <a:endParaRPr sz="1900">
              <a:solidFill>
                <a:schemeClr val="lt1"/>
              </a:solidFill>
              <a:latin typeface="Arial"/>
              <a:ea typeface="Arial"/>
              <a:cs typeface="Arial"/>
              <a:sym typeface="Arial"/>
            </a:endParaRPr>
          </a:p>
        </p:txBody>
      </p:sp>
      <p:sp>
        <p:nvSpPr>
          <p:cNvPr id="1226" name="Google Shape;1226;g8cfc6d1af8_0_480"/>
          <p:cNvSpPr/>
          <p:nvPr/>
        </p:nvSpPr>
        <p:spPr>
          <a:xfrm>
            <a:off x="3791246" y="3386849"/>
            <a:ext cx="1649700" cy="358800"/>
          </a:xfrm>
          <a:prstGeom prst="rect">
            <a:avLst/>
          </a:prstGeom>
          <a:solidFill>
            <a:schemeClr val="accent6"/>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900">
                <a:solidFill>
                  <a:srgbClr val="FFFFFF"/>
                </a:solidFill>
                <a:latin typeface="Arial"/>
                <a:ea typeface="Arial"/>
                <a:cs typeface="Arial"/>
                <a:sym typeface="Arial"/>
              </a:rPr>
              <a:t>Service mesh</a:t>
            </a:r>
            <a:endParaRPr sz="1900">
              <a:solidFill>
                <a:schemeClr val="lt1"/>
              </a:solidFill>
              <a:latin typeface="Arial"/>
              <a:ea typeface="Arial"/>
              <a:cs typeface="Arial"/>
              <a:sym typeface="Arial"/>
            </a:endParaRPr>
          </a:p>
        </p:txBody>
      </p:sp>
      <p:sp>
        <p:nvSpPr>
          <p:cNvPr id="1227" name="Google Shape;1227;g8cfc6d1af8_0_480"/>
          <p:cNvSpPr/>
          <p:nvPr/>
        </p:nvSpPr>
        <p:spPr>
          <a:xfrm>
            <a:off x="5092475" y="4100805"/>
            <a:ext cx="1508400" cy="358800"/>
          </a:xfrm>
          <a:prstGeom prst="rect">
            <a:avLst/>
          </a:prstGeom>
          <a:solidFill>
            <a:schemeClr val="accent6"/>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900">
                <a:solidFill>
                  <a:srgbClr val="FFFFFF"/>
                </a:solidFill>
                <a:latin typeface="Arial"/>
                <a:ea typeface="Arial"/>
                <a:cs typeface="Arial"/>
                <a:sym typeface="Arial"/>
              </a:rPr>
              <a:t>3rd parties</a:t>
            </a:r>
            <a:endParaRPr sz="1900">
              <a:solidFill>
                <a:schemeClr val="lt1"/>
              </a:solidFill>
              <a:latin typeface="Arial"/>
              <a:ea typeface="Arial"/>
              <a:cs typeface="Arial"/>
              <a:sym typeface="Arial"/>
            </a:endParaRPr>
          </a:p>
        </p:txBody>
      </p:sp>
      <p:sp>
        <p:nvSpPr>
          <p:cNvPr id="1228" name="Google Shape;1228;g8cfc6d1af8_0_480"/>
          <p:cNvSpPr/>
          <p:nvPr/>
        </p:nvSpPr>
        <p:spPr>
          <a:xfrm>
            <a:off x="5092473" y="2578814"/>
            <a:ext cx="1768800" cy="358800"/>
          </a:xfrm>
          <a:prstGeom prst="rect">
            <a:avLst/>
          </a:prstGeom>
          <a:solidFill>
            <a:schemeClr val="accent6"/>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900">
                <a:solidFill>
                  <a:srgbClr val="FFFFFF"/>
                </a:solidFill>
                <a:latin typeface="Arial"/>
                <a:ea typeface="Arial"/>
                <a:cs typeface="Arial"/>
                <a:sym typeface="Arial"/>
              </a:rPr>
              <a:t>Hybrid hosting</a:t>
            </a:r>
            <a:endParaRPr sz="1900">
              <a:solidFill>
                <a:schemeClr val="lt1"/>
              </a:solidFill>
              <a:latin typeface="Arial"/>
              <a:ea typeface="Arial"/>
              <a:cs typeface="Arial"/>
              <a:sym typeface="Arial"/>
            </a:endParaRPr>
          </a:p>
        </p:txBody>
      </p:sp>
      <p:sp>
        <p:nvSpPr>
          <p:cNvPr id="1229" name="Google Shape;1229;g8cfc6d1af8_0_480"/>
          <p:cNvSpPr/>
          <p:nvPr/>
        </p:nvSpPr>
        <p:spPr>
          <a:xfrm>
            <a:off x="2554555" y="5597398"/>
            <a:ext cx="1508400" cy="358800"/>
          </a:xfrm>
          <a:prstGeom prst="rect">
            <a:avLst/>
          </a:prstGeom>
          <a:solidFill>
            <a:schemeClr val="accent6"/>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900">
                <a:solidFill>
                  <a:srgbClr val="FFFFFF"/>
                </a:solidFill>
                <a:latin typeface="Arial"/>
                <a:ea typeface="Arial"/>
                <a:cs typeface="Arial"/>
                <a:sym typeface="Arial"/>
              </a:rPr>
              <a:t>App stacks</a:t>
            </a:r>
            <a:endParaRPr sz="1900">
              <a:solidFill>
                <a:schemeClr val="lt1"/>
              </a:solidFill>
              <a:latin typeface="Arial"/>
              <a:ea typeface="Arial"/>
              <a:cs typeface="Arial"/>
              <a:sym typeface="Arial"/>
            </a:endParaRPr>
          </a:p>
        </p:txBody>
      </p:sp>
      <p:sp>
        <p:nvSpPr>
          <p:cNvPr id="1230" name="Google Shape;1230;g8cfc6d1af8_0_480"/>
          <p:cNvSpPr/>
          <p:nvPr/>
        </p:nvSpPr>
        <p:spPr>
          <a:xfrm>
            <a:off x="7761650" y="2523073"/>
            <a:ext cx="4161300" cy="1065900"/>
          </a:xfrm>
          <a:prstGeom prst="rect">
            <a:avLst/>
          </a:prstGeom>
          <a:solidFill>
            <a:srgbClr val="434343"/>
          </a:solidFill>
          <a:ln>
            <a:noFill/>
          </a:ln>
        </p:spPr>
        <p:txBody>
          <a:bodyPr anchorCtr="0" anchor="ctr" bIns="76200" lIns="152400" spcFirstLastPara="1" rIns="152400" wrap="square" tIns="76200">
            <a:noAutofit/>
          </a:bodyPr>
          <a:lstStyle/>
          <a:p>
            <a:pPr indent="0" lvl="0" marL="0" marR="0" rtl="0" algn="l">
              <a:spcBef>
                <a:spcPts val="0"/>
              </a:spcBef>
              <a:spcAft>
                <a:spcPts val="0"/>
              </a:spcAft>
              <a:buNone/>
            </a:pPr>
            <a:r>
              <a:rPr lang="en-US" sz="1700">
                <a:solidFill>
                  <a:schemeClr val="lt1"/>
                </a:solidFill>
              </a:rPr>
              <a:t>Had a primitive tracing mechanism - services were required to propagate an ‘intuit_tid’ header. </a:t>
            </a:r>
            <a:endParaRPr b="1" sz="17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g8d2e9b9e25_1_1"/>
          <p:cNvSpPr txBox="1"/>
          <p:nvPr>
            <p:ph idx="4294967295" type="title"/>
          </p:nvPr>
        </p:nvSpPr>
        <p:spPr>
          <a:xfrm>
            <a:off x="81725" y="180825"/>
            <a:ext cx="7978200" cy="899700"/>
          </a:xfrm>
          <a:prstGeom prst="rect">
            <a:avLst/>
          </a:prstGeom>
          <a:noFill/>
          <a:ln>
            <a:noFill/>
          </a:ln>
        </p:spPr>
        <p:txBody>
          <a:bodyPr anchorCtr="0" anchor="t" bIns="121925" lIns="152400" spcFirstLastPara="1" rIns="152400" wrap="square" tIns="121925">
            <a:noAutofit/>
          </a:bodyPr>
          <a:lstStyle/>
          <a:p>
            <a:pPr indent="0" lvl="0" marL="0" rtl="0" algn="l">
              <a:lnSpc>
                <a:spcPct val="90000"/>
              </a:lnSpc>
              <a:spcBef>
                <a:spcPts val="0"/>
              </a:spcBef>
              <a:spcAft>
                <a:spcPts val="0"/>
              </a:spcAft>
              <a:buClr>
                <a:schemeClr val="lt2"/>
              </a:buClr>
              <a:buSzPts val="4000"/>
              <a:buFont typeface="Arial"/>
              <a:buNone/>
            </a:pPr>
            <a:r>
              <a:rPr lang="en-US">
                <a:solidFill>
                  <a:srgbClr val="FFFFFF"/>
                </a:solidFill>
              </a:rPr>
              <a:t>Our Journey towards Opentracing</a:t>
            </a:r>
            <a:endParaRPr>
              <a:solidFill>
                <a:srgbClr val="FFFFFF"/>
              </a:solidFill>
            </a:endParaRPr>
          </a:p>
        </p:txBody>
      </p:sp>
      <p:sp>
        <p:nvSpPr>
          <p:cNvPr id="1236" name="Google Shape;1236;g8d2e9b9e25_1_1"/>
          <p:cNvSpPr/>
          <p:nvPr/>
        </p:nvSpPr>
        <p:spPr>
          <a:xfrm>
            <a:off x="81725" y="1027600"/>
            <a:ext cx="12031800" cy="57231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7" name="Google Shape;1237;g8d2e9b9e25_1_1"/>
          <p:cNvPicPr preferRelativeResize="0"/>
          <p:nvPr/>
        </p:nvPicPr>
        <p:blipFill>
          <a:blip r:embed="rId3">
            <a:alphaModFix/>
          </a:blip>
          <a:stretch>
            <a:fillRect/>
          </a:stretch>
        </p:blipFill>
        <p:spPr>
          <a:xfrm>
            <a:off x="623888" y="1571625"/>
            <a:ext cx="5000625" cy="4019550"/>
          </a:xfrm>
          <a:prstGeom prst="rect">
            <a:avLst/>
          </a:prstGeom>
          <a:noFill/>
          <a:ln>
            <a:noFill/>
          </a:ln>
        </p:spPr>
      </p:pic>
      <p:pic>
        <p:nvPicPr>
          <p:cNvPr id="1238" name="Google Shape;1238;g8d2e9b9e25_1_1"/>
          <p:cNvPicPr preferRelativeResize="0"/>
          <p:nvPr/>
        </p:nvPicPr>
        <p:blipFill>
          <a:blip r:embed="rId4">
            <a:alphaModFix/>
          </a:blip>
          <a:stretch>
            <a:fillRect/>
          </a:stretch>
        </p:blipFill>
        <p:spPr>
          <a:xfrm>
            <a:off x="6572250" y="1233500"/>
            <a:ext cx="5351950" cy="4457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g8cfc6d1af8_0_1651"/>
          <p:cNvSpPr/>
          <p:nvPr/>
        </p:nvSpPr>
        <p:spPr>
          <a:xfrm>
            <a:off x="95875" y="1061275"/>
            <a:ext cx="12003300" cy="56943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g8cfc6d1af8_0_1651"/>
          <p:cNvSpPr txBox="1"/>
          <p:nvPr>
            <p:ph idx="4294967295" type="title"/>
          </p:nvPr>
        </p:nvSpPr>
        <p:spPr>
          <a:xfrm>
            <a:off x="206377" y="220388"/>
            <a:ext cx="11652300" cy="899700"/>
          </a:xfrm>
          <a:prstGeom prst="rect">
            <a:avLst/>
          </a:prstGeom>
          <a:noFill/>
          <a:ln>
            <a:noFill/>
          </a:ln>
        </p:spPr>
        <p:txBody>
          <a:bodyPr anchorCtr="0" anchor="t" bIns="121925" lIns="152400" spcFirstLastPara="1" rIns="152400" wrap="square" tIns="121925">
            <a:noAutofit/>
          </a:bodyPr>
          <a:lstStyle/>
          <a:p>
            <a:pPr indent="0" lvl="0" marL="0" rtl="0" algn="l">
              <a:lnSpc>
                <a:spcPct val="90000"/>
              </a:lnSpc>
              <a:spcBef>
                <a:spcPts val="0"/>
              </a:spcBef>
              <a:spcAft>
                <a:spcPts val="0"/>
              </a:spcAft>
              <a:buClr>
                <a:schemeClr val="lt2"/>
              </a:buClr>
              <a:buSzPts val="4000"/>
              <a:buFont typeface="Arial"/>
              <a:buNone/>
            </a:pPr>
            <a:r>
              <a:rPr lang="en-US" sz="3900">
                <a:solidFill>
                  <a:srgbClr val="FFFFFF"/>
                </a:solidFill>
              </a:rPr>
              <a:t>Role of observ</a:t>
            </a:r>
            <a:r>
              <a:rPr lang="en-US" sz="3900">
                <a:solidFill>
                  <a:srgbClr val="FFFFFF"/>
                </a:solidFill>
              </a:rPr>
              <a:t>a</a:t>
            </a:r>
            <a:r>
              <a:rPr lang="en-US" sz="3900">
                <a:solidFill>
                  <a:srgbClr val="FFFFFF"/>
                </a:solidFill>
              </a:rPr>
              <a:t>bility in reducing outage duration</a:t>
            </a:r>
            <a:endParaRPr sz="3900">
              <a:solidFill>
                <a:srgbClr val="FFFFFF"/>
              </a:solidFill>
            </a:endParaRPr>
          </a:p>
        </p:txBody>
      </p:sp>
      <p:sp>
        <p:nvSpPr>
          <p:cNvPr id="1245" name="Google Shape;1245;g8cfc6d1af8_0_1651"/>
          <p:cNvSpPr/>
          <p:nvPr/>
        </p:nvSpPr>
        <p:spPr>
          <a:xfrm>
            <a:off x="459724" y="1874368"/>
            <a:ext cx="7874700" cy="384900"/>
          </a:xfrm>
          <a:prstGeom prst="rect">
            <a:avLst/>
          </a:prstGeom>
          <a:solidFill>
            <a:srgbClr val="DD7E6B"/>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2000">
                <a:solidFill>
                  <a:srgbClr val="FFFFFF"/>
                </a:solidFill>
                <a:latin typeface="Arial"/>
                <a:ea typeface="Arial"/>
                <a:cs typeface="Arial"/>
                <a:sym typeface="Arial"/>
              </a:rPr>
              <a:t>MTTR (Time to repair/recover)</a:t>
            </a:r>
            <a:endParaRPr sz="1700">
              <a:solidFill>
                <a:schemeClr val="lt1"/>
              </a:solidFill>
              <a:latin typeface="Arial"/>
              <a:ea typeface="Arial"/>
              <a:cs typeface="Arial"/>
              <a:sym typeface="Arial"/>
            </a:endParaRPr>
          </a:p>
        </p:txBody>
      </p:sp>
      <p:sp>
        <p:nvSpPr>
          <p:cNvPr id="1246" name="Google Shape;1246;g8cfc6d1af8_0_1651"/>
          <p:cNvSpPr/>
          <p:nvPr/>
        </p:nvSpPr>
        <p:spPr>
          <a:xfrm>
            <a:off x="459725" y="4051643"/>
            <a:ext cx="2063700" cy="384900"/>
          </a:xfrm>
          <a:prstGeom prst="rect">
            <a:avLst/>
          </a:prstGeom>
          <a:solidFill>
            <a:srgbClr val="CC4125"/>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2000">
                <a:solidFill>
                  <a:srgbClr val="FFFFFF"/>
                </a:solidFill>
                <a:latin typeface="Arial"/>
                <a:ea typeface="Arial"/>
                <a:cs typeface="Arial"/>
                <a:sym typeface="Arial"/>
              </a:rPr>
              <a:t>MTTD (Detect)</a:t>
            </a:r>
            <a:endParaRPr sz="1700">
              <a:solidFill>
                <a:schemeClr val="lt1"/>
              </a:solidFill>
              <a:latin typeface="Arial"/>
              <a:ea typeface="Arial"/>
              <a:cs typeface="Arial"/>
              <a:sym typeface="Arial"/>
            </a:endParaRPr>
          </a:p>
        </p:txBody>
      </p:sp>
      <p:sp>
        <p:nvSpPr>
          <p:cNvPr id="1247" name="Google Shape;1247;g8cfc6d1af8_0_1651"/>
          <p:cNvSpPr/>
          <p:nvPr/>
        </p:nvSpPr>
        <p:spPr>
          <a:xfrm>
            <a:off x="2523346" y="4051643"/>
            <a:ext cx="5811300" cy="384900"/>
          </a:xfrm>
          <a:prstGeom prst="rect">
            <a:avLst/>
          </a:prstGeom>
          <a:solidFill>
            <a:srgbClr val="6FA8DC"/>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2000">
                <a:solidFill>
                  <a:srgbClr val="FFFFFF"/>
                </a:solidFill>
                <a:latin typeface="Arial"/>
                <a:ea typeface="Arial"/>
                <a:cs typeface="Arial"/>
                <a:sym typeface="Arial"/>
              </a:rPr>
              <a:t>Recover</a:t>
            </a:r>
            <a:endParaRPr sz="1700">
              <a:solidFill>
                <a:schemeClr val="lt1"/>
              </a:solidFill>
              <a:latin typeface="Arial"/>
              <a:ea typeface="Arial"/>
              <a:cs typeface="Arial"/>
              <a:sym typeface="Arial"/>
            </a:endParaRPr>
          </a:p>
        </p:txBody>
      </p:sp>
      <p:sp>
        <p:nvSpPr>
          <p:cNvPr id="1248" name="Google Shape;1248;g8cfc6d1af8_0_1651"/>
          <p:cNvSpPr/>
          <p:nvPr/>
        </p:nvSpPr>
        <p:spPr>
          <a:xfrm>
            <a:off x="8334506" y="4051643"/>
            <a:ext cx="1907100" cy="384900"/>
          </a:xfrm>
          <a:prstGeom prst="rect">
            <a:avLst/>
          </a:prstGeom>
          <a:solidFill>
            <a:srgbClr val="0070C0"/>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2000">
                <a:solidFill>
                  <a:srgbClr val="FFFFFF"/>
                </a:solidFill>
                <a:latin typeface="Arial"/>
                <a:ea typeface="Arial"/>
                <a:cs typeface="Arial"/>
                <a:sym typeface="Arial"/>
              </a:rPr>
              <a:t>Fully restored</a:t>
            </a:r>
            <a:endParaRPr sz="1700">
              <a:solidFill>
                <a:schemeClr val="lt1"/>
              </a:solidFill>
              <a:latin typeface="Arial"/>
              <a:ea typeface="Arial"/>
              <a:cs typeface="Arial"/>
              <a:sym typeface="Arial"/>
            </a:endParaRPr>
          </a:p>
        </p:txBody>
      </p:sp>
      <p:cxnSp>
        <p:nvCxnSpPr>
          <p:cNvPr id="1249" name="Google Shape;1249;g8cfc6d1af8_0_1651"/>
          <p:cNvCxnSpPr/>
          <p:nvPr/>
        </p:nvCxnSpPr>
        <p:spPr>
          <a:xfrm>
            <a:off x="459725" y="3864375"/>
            <a:ext cx="9782100" cy="0"/>
          </a:xfrm>
          <a:prstGeom prst="straightConnector1">
            <a:avLst/>
          </a:prstGeom>
          <a:noFill/>
          <a:ln cap="flat" cmpd="sng" w="38100">
            <a:solidFill>
              <a:schemeClr val="lt2"/>
            </a:solidFill>
            <a:prstDash val="solid"/>
            <a:round/>
            <a:headEnd len="sm" w="sm" type="none"/>
            <a:tailEnd len="sm" w="sm" type="none"/>
          </a:ln>
        </p:spPr>
      </p:cxnSp>
      <p:sp>
        <p:nvSpPr>
          <p:cNvPr id="1250" name="Google Shape;1250;g8cfc6d1af8_0_1651"/>
          <p:cNvSpPr/>
          <p:nvPr/>
        </p:nvSpPr>
        <p:spPr>
          <a:xfrm>
            <a:off x="2523344" y="4453357"/>
            <a:ext cx="1923600" cy="320400"/>
          </a:xfrm>
          <a:prstGeom prst="rect">
            <a:avLst/>
          </a:prstGeom>
          <a:solidFill>
            <a:srgbClr val="317962"/>
          </a:solidFill>
          <a:ln cap="flat" cmpd="sng" w="9525">
            <a:solidFill>
              <a:schemeClr val="dk1"/>
            </a:solidFill>
            <a:prstDash val="solid"/>
            <a:round/>
            <a:headEnd len="sm" w="sm" type="none"/>
            <a:tailEnd len="sm" w="sm" type="none"/>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600">
                <a:solidFill>
                  <a:srgbClr val="FFFFFF"/>
                </a:solidFill>
                <a:latin typeface="Arial"/>
                <a:ea typeface="Arial"/>
                <a:cs typeface="Arial"/>
                <a:sym typeface="Arial"/>
              </a:rPr>
              <a:t>MTTI (Isolate)</a:t>
            </a:r>
            <a:endParaRPr sz="1600">
              <a:solidFill>
                <a:schemeClr val="lt1"/>
              </a:solidFill>
              <a:latin typeface="Arial"/>
              <a:ea typeface="Arial"/>
              <a:cs typeface="Arial"/>
              <a:sym typeface="Arial"/>
            </a:endParaRPr>
          </a:p>
        </p:txBody>
      </p:sp>
      <p:sp>
        <p:nvSpPr>
          <p:cNvPr id="1251" name="Google Shape;1251;g8cfc6d1af8_0_1651"/>
          <p:cNvSpPr/>
          <p:nvPr/>
        </p:nvSpPr>
        <p:spPr>
          <a:xfrm>
            <a:off x="4467053" y="4453357"/>
            <a:ext cx="1923600" cy="320400"/>
          </a:xfrm>
          <a:prstGeom prst="rect">
            <a:avLst/>
          </a:prstGeom>
          <a:solidFill>
            <a:srgbClr val="317962"/>
          </a:solidFill>
          <a:ln cap="flat" cmpd="sng" w="9525">
            <a:solidFill>
              <a:schemeClr val="dk1"/>
            </a:solidFill>
            <a:prstDash val="solid"/>
            <a:round/>
            <a:headEnd len="sm" w="sm" type="none"/>
            <a:tailEnd len="sm" w="sm" type="none"/>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600">
                <a:solidFill>
                  <a:srgbClr val="FFFFFF"/>
                </a:solidFill>
                <a:latin typeface="Arial"/>
                <a:ea typeface="Arial"/>
                <a:cs typeface="Arial"/>
                <a:sym typeface="Arial"/>
              </a:rPr>
              <a:t>MTTS (Solution)</a:t>
            </a:r>
            <a:endParaRPr sz="1500">
              <a:solidFill>
                <a:schemeClr val="dk1"/>
              </a:solidFill>
              <a:latin typeface="Arial"/>
              <a:ea typeface="Arial"/>
              <a:cs typeface="Arial"/>
              <a:sym typeface="Arial"/>
            </a:endParaRPr>
          </a:p>
        </p:txBody>
      </p:sp>
      <p:sp>
        <p:nvSpPr>
          <p:cNvPr id="1252" name="Google Shape;1252;g8cfc6d1af8_0_1651"/>
          <p:cNvSpPr/>
          <p:nvPr/>
        </p:nvSpPr>
        <p:spPr>
          <a:xfrm>
            <a:off x="6410766" y="4453358"/>
            <a:ext cx="1923600" cy="320400"/>
          </a:xfrm>
          <a:prstGeom prst="rect">
            <a:avLst/>
          </a:prstGeom>
          <a:solidFill>
            <a:srgbClr val="317962"/>
          </a:solidFill>
          <a:ln cap="flat" cmpd="sng" w="9525">
            <a:solidFill>
              <a:schemeClr val="dk1"/>
            </a:solidFill>
            <a:prstDash val="solid"/>
            <a:round/>
            <a:headEnd len="sm" w="sm" type="none"/>
            <a:tailEnd len="sm" w="sm" type="none"/>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600">
                <a:solidFill>
                  <a:srgbClr val="FFFFFF"/>
                </a:solidFill>
                <a:latin typeface="Arial"/>
                <a:ea typeface="Arial"/>
                <a:cs typeface="Arial"/>
                <a:sym typeface="Arial"/>
              </a:rPr>
              <a:t>MTTI (Implement)</a:t>
            </a:r>
            <a:endParaRPr sz="1500">
              <a:solidFill>
                <a:schemeClr val="dk1"/>
              </a:solidFill>
              <a:latin typeface="Arial"/>
              <a:ea typeface="Arial"/>
              <a:cs typeface="Arial"/>
              <a:sym typeface="Arial"/>
            </a:endParaRPr>
          </a:p>
        </p:txBody>
      </p:sp>
      <p:sp>
        <p:nvSpPr>
          <p:cNvPr id="1253" name="Google Shape;1253;g8cfc6d1af8_0_1651"/>
          <p:cNvSpPr/>
          <p:nvPr/>
        </p:nvSpPr>
        <p:spPr>
          <a:xfrm>
            <a:off x="459726" y="2490189"/>
            <a:ext cx="302400" cy="274800"/>
          </a:xfrm>
          <a:prstGeom prst="homePlate">
            <a:avLst>
              <a:gd fmla="val 50000" name="adj"/>
            </a:avLst>
          </a:prstGeom>
          <a:solidFill>
            <a:srgbClr val="0070C0"/>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254" name="Google Shape;1254;g8cfc6d1af8_0_1651"/>
          <p:cNvCxnSpPr/>
          <p:nvPr/>
        </p:nvCxnSpPr>
        <p:spPr>
          <a:xfrm>
            <a:off x="459724" y="2493787"/>
            <a:ext cx="0" cy="1380900"/>
          </a:xfrm>
          <a:prstGeom prst="straightConnector1">
            <a:avLst/>
          </a:prstGeom>
          <a:noFill/>
          <a:ln cap="flat" cmpd="sng" w="19050">
            <a:solidFill>
              <a:schemeClr val="lt2"/>
            </a:solidFill>
            <a:prstDash val="solid"/>
            <a:round/>
            <a:headEnd len="sm" w="sm" type="none"/>
            <a:tailEnd len="sm" w="sm" type="none"/>
          </a:ln>
        </p:spPr>
      </p:cxnSp>
      <p:sp>
        <p:nvSpPr>
          <p:cNvPr id="1255" name="Google Shape;1255;g8cfc6d1af8_0_1651"/>
          <p:cNvSpPr/>
          <p:nvPr/>
        </p:nvSpPr>
        <p:spPr>
          <a:xfrm>
            <a:off x="478626" y="2812690"/>
            <a:ext cx="925200" cy="538500"/>
          </a:xfrm>
          <a:prstGeom prst="rect">
            <a:avLst/>
          </a:prstGeom>
          <a:no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500">
                <a:solidFill>
                  <a:srgbClr val="FFFFFF"/>
                </a:solidFill>
                <a:latin typeface="Arial"/>
                <a:ea typeface="Arial"/>
                <a:cs typeface="Arial"/>
                <a:sym typeface="Arial"/>
              </a:rPr>
              <a:t>Impact</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en-US" sz="1500">
                <a:solidFill>
                  <a:srgbClr val="FFFFFF"/>
                </a:solidFill>
                <a:latin typeface="Arial"/>
                <a:ea typeface="Arial"/>
                <a:cs typeface="Arial"/>
                <a:sym typeface="Arial"/>
              </a:rPr>
              <a:t> started</a:t>
            </a:r>
            <a:endParaRPr sz="1500">
              <a:solidFill>
                <a:schemeClr val="lt1"/>
              </a:solidFill>
              <a:latin typeface="Arial"/>
              <a:ea typeface="Arial"/>
              <a:cs typeface="Arial"/>
              <a:sym typeface="Arial"/>
            </a:endParaRPr>
          </a:p>
        </p:txBody>
      </p:sp>
      <p:sp>
        <p:nvSpPr>
          <p:cNvPr id="1256" name="Google Shape;1256;g8cfc6d1af8_0_1651"/>
          <p:cNvSpPr/>
          <p:nvPr/>
        </p:nvSpPr>
        <p:spPr>
          <a:xfrm>
            <a:off x="2500487" y="2469107"/>
            <a:ext cx="302400" cy="274800"/>
          </a:xfrm>
          <a:prstGeom prst="homePlate">
            <a:avLst>
              <a:gd fmla="val 50000" name="adj"/>
            </a:avLst>
          </a:prstGeom>
          <a:solidFill>
            <a:srgbClr val="0070C0"/>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257" name="Google Shape;1257;g8cfc6d1af8_0_1651"/>
          <p:cNvCxnSpPr/>
          <p:nvPr/>
        </p:nvCxnSpPr>
        <p:spPr>
          <a:xfrm>
            <a:off x="2500487" y="2472703"/>
            <a:ext cx="0" cy="1380900"/>
          </a:xfrm>
          <a:prstGeom prst="straightConnector1">
            <a:avLst/>
          </a:prstGeom>
          <a:noFill/>
          <a:ln cap="flat" cmpd="sng" w="19050">
            <a:solidFill>
              <a:schemeClr val="lt2"/>
            </a:solidFill>
            <a:prstDash val="solid"/>
            <a:round/>
            <a:headEnd len="sm" w="sm" type="none"/>
            <a:tailEnd len="sm" w="sm" type="none"/>
          </a:ln>
        </p:spPr>
      </p:cxnSp>
      <p:sp>
        <p:nvSpPr>
          <p:cNvPr id="1258" name="Google Shape;1258;g8cfc6d1af8_0_1651"/>
          <p:cNvSpPr/>
          <p:nvPr/>
        </p:nvSpPr>
        <p:spPr>
          <a:xfrm>
            <a:off x="2556387" y="2812692"/>
            <a:ext cx="1012800" cy="769500"/>
          </a:xfrm>
          <a:prstGeom prst="rect">
            <a:avLst/>
          </a:prstGeom>
          <a:no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500">
                <a:solidFill>
                  <a:srgbClr val="FFFFFF"/>
                </a:solidFill>
                <a:latin typeface="Arial"/>
                <a:ea typeface="Arial"/>
                <a:cs typeface="Arial"/>
                <a:sym typeface="Arial"/>
              </a:rPr>
              <a:t>Incident </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en-US" sz="1500">
                <a:solidFill>
                  <a:srgbClr val="FFFFFF"/>
                </a:solidFill>
                <a:latin typeface="Arial"/>
                <a:ea typeface="Arial"/>
                <a:cs typeface="Arial"/>
                <a:sym typeface="Arial"/>
              </a:rPr>
              <a:t>response </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en-US" sz="1500">
                <a:solidFill>
                  <a:srgbClr val="FFFFFF"/>
                </a:solidFill>
                <a:latin typeface="Arial"/>
                <a:ea typeface="Arial"/>
                <a:cs typeface="Arial"/>
                <a:sym typeface="Arial"/>
              </a:rPr>
              <a:t>begins</a:t>
            </a:r>
            <a:endParaRPr sz="1500">
              <a:solidFill>
                <a:schemeClr val="lt1"/>
              </a:solidFill>
              <a:latin typeface="Arial"/>
              <a:ea typeface="Arial"/>
              <a:cs typeface="Arial"/>
              <a:sym typeface="Arial"/>
            </a:endParaRPr>
          </a:p>
        </p:txBody>
      </p:sp>
      <p:sp>
        <p:nvSpPr>
          <p:cNvPr id="1259" name="Google Shape;1259;g8cfc6d1af8_0_1651"/>
          <p:cNvSpPr/>
          <p:nvPr/>
        </p:nvSpPr>
        <p:spPr>
          <a:xfrm>
            <a:off x="4467599" y="2489023"/>
            <a:ext cx="302400" cy="274800"/>
          </a:xfrm>
          <a:prstGeom prst="homePlate">
            <a:avLst>
              <a:gd fmla="val 50000" name="adj"/>
            </a:avLst>
          </a:prstGeom>
          <a:solidFill>
            <a:srgbClr val="0070C0"/>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260" name="Google Shape;1260;g8cfc6d1af8_0_1651"/>
          <p:cNvCxnSpPr/>
          <p:nvPr/>
        </p:nvCxnSpPr>
        <p:spPr>
          <a:xfrm>
            <a:off x="4467599" y="2492619"/>
            <a:ext cx="0" cy="1380900"/>
          </a:xfrm>
          <a:prstGeom prst="straightConnector1">
            <a:avLst/>
          </a:prstGeom>
          <a:noFill/>
          <a:ln cap="flat" cmpd="sng" w="19050">
            <a:solidFill>
              <a:schemeClr val="lt2"/>
            </a:solidFill>
            <a:prstDash val="solid"/>
            <a:round/>
            <a:headEnd len="sm" w="sm" type="none"/>
            <a:tailEnd len="sm" w="sm" type="none"/>
          </a:ln>
        </p:spPr>
      </p:cxnSp>
      <p:sp>
        <p:nvSpPr>
          <p:cNvPr id="1261" name="Google Shape;1261;g8cfc6d1af8_0_1651"/>
          <p:cNvSpPr/>
          <p:nvPr/>
        </p:nvSpPr>
        <p:spPr>
          <a:xfrm>
            <a:off x="4437915" y="2832608"/>
            <a:ext cx="1578000" cy="769500"/>
          </a:xfrm>
          <a:prstGeom prst="rect">
            <a:avLst/>
          </a:prstGeom>
          <a:no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500">
                <a:solidFill>
                  <a:srgbClr val="FFFFFF"/>
                </a:solidFill>
                <a:latin typeface="Arial"/>
                <a:ea typeface="Arial"/>
                <a:cs typeface="Arial"/>
                <a:sym typeface="Arial"/>
              </a:rPr>
              <a:t>Correct</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en-US" sz="1500">
                <a:solidFill>
                  <a:srgbClr val="FFFFFF"/>
                </a:solidFill>
                <a:latin typeface="Arial"/>
                <a:ea typeface="Arial"/>
                <a:cs typeface="Arial"/>
                <a:sym typeface="Arial"/>
              </a:rPr>
              <a:t>service &amp;</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en-US" sz="1500">
                <a:solidFill>
                  <a:srgbClr val="FFFFFF"/>
                </a:solidFill>
                <a:latin typeface="Arial"/>
                <a:ea typeface="Arial"/>
                <a:cs typeface="Arial"/>
                <a:sym typeface="Arial"/>
              </a:rPr>
              <a:t>team engaged</a:t>
            </a:r>
            <a:endParaRPr sz="1500">
              <a:solidFill>
                <a:schemeClr val="lt1"/>
              </a:solidFill>
              <a:latin typeface="Arial"/>
              <a:ea typeface="Arial"/>
              <a:cs typeface="Arial"/>
              <a:sym typeface="Arial"/>
            </a:endParaRPr>
          </a:p>
        </p:txBody>
      </p:sp>
      <p:sp>
        <p:nvSpPr>
          <p:cNvPr id="1262" name="Google Shape;1262;g8cfc6d1af8_0_1651"/>
          <p:cNvSpPr/>
          <p:nvPr/>
        </p:nvSpPr>
        <p:spPr>
          <a:xfrm>
            <a:off x="6433835" y="2489023"/>
            <a:ext cx="302400" cy="274800"/>
          </a:xfrm>
          <a:prstGeom prst="homePlate">
            <a:avLst>
              <a:gd fmla="val 50000" name="adj"/>
            </a:avLst>
          </a:prstGeom>
          <a:solidFill>
            <a:srgbClr val="0070C0"/>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263" name="Google Shape;1263;g8cfc6d1af8_0_1651"/>
          <p:cNvCxnSpPr/>
          <p:nvPr/>
        </p:nvCxnSpPr>
        <p:spPr>
          <a:xfrm>
            <a:off x="6433835" y="2492619"/>
            <a:ext cx="0" cy="1380900"/>
          </a:xfrm>
          <a:prstGeom prst="straightConnector1">
            <a:avLst/>
          </a:prstGeom>
          <a:noFill/>
          <a:ln cap="flat" cmpd="sng" w="19050">
            <a:solidFill>
              <a:schemeClr val="lt2"/>
            </a:solidFill>
            <a:prstDash val="solid"/>
            <a:round/>
            <a:headEnd len="sm" w="sm" type="none"/>
            <a:tailEnd len="sm" w="sm" type="none"/>
          </a:ln>
        </p:spPr>
      </p:cxnSp>
      <p:sp>
        <p:nvSpPr>
          <p:cNvPr id="1264" name="Google Shape;1264;g8cfc6d1af8_0_1651"/>
          <p:cNvSpPr/>
          <p:nvPr/>
        </p:nvSpPr>
        <p:spPr>
          <a:xfrm>
            <a:off x="6442869" y="2832608"/>
            <a:ext cx="1511100" cy="769500"/>
          </a:xfrm>
          <a:prstGeom prst="rect">
            <a:avLst/>
          </a:prstGeom>
          <a:no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500">
                <a:solidFill>
                  <a:srgbClr val="FFFFFF"/>
                </a:solidFill>
                <a:latin typeface="Arial"/>
                <a:ea typeface="Arial"/>
                <a:cs typeface="Arial"/>
                <a:sym typeface="Arial"/>
              </a:rPr>
              <a:t>Root cause &amp;</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en-US" sz="1500">
                <a:solidFill>
                  <a:srgbClr val="FFFFFF"/>
                </a:solidFill>
                <a:latin typeface="Arial"/>
                <a:ea typeface="Arial"/>
                <a:cs typeface="Arial"/>
                <a:sym typeface="Arial"/>
              </a:rPr>
              <a:t>solution </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en-US" sz="1500">
                <a:solidFill>
                  <a:srgbClr val="FFFFFF"/>
                </a:solidFill>
                <a:latin typeface="Arial"/>
                <a:ea typeface="Arial"/>
                <a:cs typeface="Arial"/>
                <a:sym typeface="Arial"/>
              </a:rPr>
              <a:t>identified</a:t>
            </a:r>
            <a:endParaRPr sz="1500">
              <a:solidFill>
                <a:schemeClr val="lt1"/>
              </a:solidFill>
              <a:latin typeface="Arial"/>
              <a:ea typeface="Arial"/>
              <a:cs typeface="Arial"/>
              <a:sym typeface="Arial"/>
            </a:endParaRPr>
          </a:p>
        </p:txBody>
      </p:sp>
      <p:sp>
        <p:nvSpPr>
          <p:cNvPr id="1265" name="Google Shape;1265;g8cfc6d1af8_0_1651"/>
          <p:cNvSpPr/>
          <p:nvPr/>
        </p:nvSpPr>
        <p:spPr>
          <a:xfrm>
            <a:off x="8350230" y="2476028"/>
            <a:ext cx="302400" cy="274800"/>
          </a:xfrm>
          <a:prstGeom prst="homePlate">
            <a:avLst>
              <a:gd fmla="val 50000" name="adj"/>
            </a:avLst>
          </a:prstGeom>
          <a:solidFill>
            <a:srgbClr val="0070C0"/>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266" name="Google Shape;1266;g8cfc6d1af8_0_1651"/>
          <p:cNvCxnSpPr/>
          <p:nvPr/>
        </p:nvCxnSpPr>
        <p:spPr>
          <a:xfrm>
            <a:off x="8350229" y="2479624"/>
            <a:ext cx="0" cy="1380900"/>
          </a:xfrm>
          <a:prstGeom prst="straightConnector1">
            <a:avLst/>
          </a:prstGeom>
          <a:noFill/>
          <a:ln cap="flat" cmpd="sng" w="19050">
            <a:solidFill>
              <a:schemeClr val="lt2"/>
            </a:solidFill>
            <a:prstDash val="solid"/>
            <a:round/>
            <a:headEnd len="sm" w="sm" type="none"/>
            <a:tailEnd len="sm" w="sm" type="none"/>
          </a:ln>
        </p:spPr>
      </p:cxnSp>
      <p:sp>
        <p:nvSpPr>
          <p:cNvPr id="1267" name="Google Shape;1267;g8cfc6d1af8_0_1651"/>
          <p:cNvSpPr/>
          <p:nvPr/>
        </p:nvSpPr>
        <p:spPr>
          <a:xfrm>
            <a:off x="8295788" y="2758444"/>
            <a:ext cx="1784100" cy="1000500"/>
          </a:xfrm>
          <a:prstGeom prst="rect">
            <a:avLst/>
          </a:prstGeom>
          <a:no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500">
                <a:solidFill>
                  <a:srgbClr val="FFFFFF"/>
                </a:solidFill>
                <a:latin typeface="Arial"/>
                <a:ea typeface="Arial"/>
                <a:cs typeface="Arial"/>
                <a:sym typeface="Arial"/>
              </a:rPr>
              <a:t>Fix implemented</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en-US" sz="1500">
                <a:solidFill>
                  <a:srgbClr val="FFFFFF"/>
                </a:solidFill>
                <a:latin typeface="Arial"/>
                <a:ea typeface="Arial"/>
                <a:cs typeface="Arial"/>
                <a:sym typeface="Arial"/>
              </a:rPr>
              <a:t>&amp; customer</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en-US" sz="1500">
                <a:solidFill>
                  <a:srgbClr val="FFFFFF"/>
                </a:solidFill>
                <a:latin typeface="Arial"/>
                <a:ea typeface="Arial"/>
                <a:cs typeface="Arial"/>
                <a:sym typeface="Arial"/>
              </a:rPr>
              <a:t>impact has</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en-US" sz="1500">
                <a:solidFill>
                  <a:srgbClr val="FFFFFF"/>
                </a:solidFill>
                <a:latin typeface="Arial"/>
                <a:ea typeface="Arial"/>
                <a:cs typeface="Arial"/>
                <a:sym typeface="Arial"/>
              </a:rPr>
              <a:t>ended</a:t>
            </a:r>
            <a:endParaRPr sz="1500">
              <a:solidFill>
                <a:schemeClr val="dk1"/>
              </a:solidFill>
              <a:latin typeface="Arial"/>
              <a:ea typeface="Arial"/>
              <a:cs typeface="Arial"/>
              <a:sym typeface="Arial"/>
            </a:endParaRPr>
          </a:p>
        </p:txBody>
      </p:sp>
      <p:sp>
        <p:nvSpPr>
          <p:cNvPr id="1268" name="Google Shape;1268;g8cfc6d1af8_0_1651"/>
          <p:cNvSpPr/>
          <p:nvPr/>
        </p:nvSpPr>
        <p:spPr>
          <a:xfrm>
            <a:off x="10242128" y="2488921"/>
            <a:ext cx="302400" cy="274800"/>
          </a:xfrm>
          <a:prstGeom prst="homePlate">
            <a:avLst>
              <a:gd fmla="val 50000" name="adj"/>
            </a:avLst>
          </a:prstGeom>
          <a:solidFill>
            <a:srgbClr val="0070C0"/>
          </a:solidFill>
          <a:ln>
            <a:noFill/>
          </a:ln>
        </p:spPr>
        <p:txBody>
          <a:bodyPr anchorCtr="0" anchor="t" bIns="121925" lIns="152400" spcFirstLastPara="1" rIns="152400" wrap="square" tIns="121925">
            <a:noAutofit/>
          </a:bodyPr>
          <a:lstStyle/>
          <a:p>
            <a:pPr indent="0" lvl="0" marL="0" marR="0" rtl="0" algn="ctr">
              <a:lnSpc>
                <a:spcPct val="90000"/>
              </a:lnSpc>
              <a:spcBef>
                <a:spcPts val="0"/>
              </a:spcBef>
              <a:spcAft>
                <a:spcPts val="0"/>
              </a:spcAft>
              <a:buNone/>
            </a:pPr>
            <a:r>
              <a:t/>
            </a:r>
            <a:endParaRPr sz="2000">
              <a:solidFill>
                <a:srgbClr val="FFFFFF"/>
              </a:solidFill>
              <a:latin typeface="Arial"/>
              <a:ea typeface="Arial"/>
              <a:cs typeface="Arial"/>
              <a:sym typeface="Arial"/>
            </a:endParaRPr>
          </a:p>
        </p:txBody>
      </p:sp>
      <p:cxnSp>
        <p:nvCxnSpPr>
          <p:cNvPr id="1269" name="Google Shape;1269;g8cfc6d1af8_0_1651"/>
          <p:cNvCxnSpPr/>
          <p:nvPr/>
        </p:nvCxnSpPr>
        <p:spPr>
          <a:xfrm>
            <a:off x="10242127" y="2492516"/>
            <a:ext cx="0" cy="1380900"/>
          </a:xfrm>
          <a:prstGeom prst="straightConnector1">
            <a:avLst/>
          </a:prstGeom>
          <a:noFill/>
          <a:ln cap="flat" cmpd="sng" w="19050">
            <a:solidFill>
              <a:schemeClr val="lt2"/>
            </a:solidFill>
            <a:prstDash val="solid"/>
            <a:round/>
            <a:headEnd len="sm" w="sm" type="none"/>
            <a:tailEnd len="sm" w="sm" type="none"/>
          </a:ln>
        </p:spPr>
      </p:cxnSp>
      <p:sp>
        <p:nvSpPr>
          <p:cNvPr id="1270" name="Google Shape;1270;g8cfc6d1af8_0_1651"/>
          <p:cNvSpPr/>
          <p:nvPr/>
        </p:nvSpPr>
        <p:spPr>
          <a:xfrm>
            <a:off x="10243473" y="3010915"/>
            <a:ext cx="1615200" cy="538500"/>
          </a:xfrm>
          <a:prstGeom prst="rect">
            <a:avLst/>
          </a:prstGeom>
          <a:no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1500">
                <a:solidFill>
                  <a:srgbClr val="FFFFFF"/>
                </a:solidFill>
                <a:latin typeface="Arial"/>
                <a:ea typeface="Arial"/>
                <a:cs typeface="Arial"/>
                <a:sym typeface="Arial"/>
              </a:rPr>
              <a:t>Full redundancy</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en-US" sz="1500">
                <a:solidFill>
                  <a:srgbClr val="FFFFFF"/>
                </a:solidFill>
                <a:latin typeface="Arial"/>
                <a:ea typeface="Arial"/>
                <a:cs typeface="Arial"/>
                <a:sym typeface="Arial"/>
              </a:rPr>
              <a:t>restored</a:t>
            </a:r>
            <a:endParaRPr sz="1500">
              <a:solidFill>
                <a:schemeClr val="dk1"/>
              </a:solidFill>
              <a:latin typeface="Arial"/>
              <a:ea typeface="Arial"/>
              <a:cs typeface="Arial"/>
              <a:sym typeface="Arial"/>
            </a:endParaRPr>
          </a:p>
        </p:txBody>
      </p:sp>
      <p:sp>
        <p:nvSpPr>
          <p:cNvPr id="1271" name="Google Shape;1271;g8cfc6d1af8_0_1651"/>
          <p:cNvSpPr/>
          <p:nvPr/>
        </p:nvSpPr>
        <p:spPr>
          <a:xfrm rot="5400000">
            <a:off x="2820216" y="2452179"/>
            <a:ext cx="1230300" cy="5950800"/>
          </a:xfrm>
          <a:prstGeom prst="rightBrace">
            <a:avLst>
              <a:gd fmla="val 14502" name="adj1"/>
              <a:gd fmla="val 49782" name="adj2"/>
            </a:avLst>
          </a:prstGeom>
          <a:noFill/>
          <a:ln cap="flat" cmpd="sng" w="25400">
            <a:solidFill>
              <a:schemeClr val="lt2"/>
            </a:solidFill>
            <a:prstDash val="solid"/>
            <a:round/>
            <a:headEnd len="sm" w="sm" type="none"/>
            <a:tailEnd len="sm" w="sm" type="none"/>
          </a:ln>
        </p:spPr>
        <p:txBody>
          <a:bodyPr anchorCtr="0" anchor="ctr" bIns="76200" lIns="76200" spcFirstLastPara="1" rIns="76200" wrap="square" tIns="76200">
            <a:noAutofit/>
          </a:bodyPr>
          <a:lstStyle/>
          <a:p>
            <a:pPr indent="0" lvl="0" marL="0" marR="0" rtl="0" algn="l">
              <a:spcBef>
                <a:spcPts val="0"/>
              </a:spcBef>
              <a:spcAft>
                <a:spcPts val="0"/>
              </a:spcAft>
              <a:buNone/>
            </a:pPr>
            <a:r>
              <a:t/>
            </a:r>
            <a:endParaRPr sz="1500">
              <a:solidFill>
                <a:schemeClr val="dk1"/>
              </a:solidFill>
              <a:latin typeface="Arial"/>
              <a:ea typeface="Arial"/>
              <a:cs typeface="Arial"/>
              <a:sym typeface="Arial"/>
            </a:endParaRPr>
          </a:p>
        </p:txBody>
      </p:sp>
      <p:sp>
        <p:nvSpPr>
          <p:cNvPr id="1272" name="Google Shape;1272;g8cfc6d1af8_0_1651"/>
          <p:cNvSpPr txBox="1"/>
          <p:nvPr/>
        </p:nvSpPr>
        <p:spPr>
          <a:xfrm>
            <a:off x="570183" y="4812423"/>
            <a:ext cx="5730000" cy="434700"/>
          </a:xfrm>
          <a:prstGeom prst="rect">
            <a:avLst/>
          </a:prstGeom>
          <a:no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t/>
            </a:r>
            <a:endParaRPr sz="1700">
              <a:solidFill>
                <a:schemeClr val="lt1"/>
              </a:solidFill>
              <a:latin typeface="Arial"/>
              <a:ea typeface="Arial"/>
              <a:cs typeface="Arial"/>
              <a:sym typeface="Arial"/>
            </a:endParaRPr>
          </a:p>
        </p:txBody>
      </p:sp>
      <p:sp>
        <p:nvSpPr>
          <p:cNvPr id="1273" name="Google Shape;1273;g8cfc6d1af8_0_1651"/>
          <p:cNvSpPr/>
          <p:nvPr/>
        </p:nvSpPr>
        <p:spPr>
          <a:xfrm>
            <a:off x="1309380" y="6080946"/>
            <a:ext cx="4303500" cy="487200"/>
          </a:xfrm>
          <a:prstGeom prst="rect">
            <a:avLst/>
          </a:prstGeom>
          <a:solidFill>
            <a:schemeClr val="accent2"/>
          </a:solidFill>
          <a:ln>
            <a:noFill/>
          </a:ln>
        </p:spPr>
        <p:txBody>
          <a:bodyPr anchorCtr="0" anchor="t" bIns="38100" lIns="76200" spcFirstLastPara="1" rIns="76200" wrap="square" tIns="38100">
            <a:noAutofit/>
          </a:bodyPr>
          <a:lstStyle/>
          <a:p>
            <a:pPr indent="0" lvl="0" marL="0" marR="0" rtl="0" algn="ctr">
              <a:spcBef>
                <a:spcPts val="0"/>
              </a:spcBef>
              <a:spcAft>
                <a:spcPts val="0"/>
              </a:spcAft>
              <a:buNone/>
            </a:pPr>
            <a:r>
              <a:rPr lang="en-US" sz="2700">
                <a:solidFill>
                  <a:schemeClr val="dk1"/>
                </a:solidFill>
                <a:latin typeface="Arial"/>
                <a:ea typeface="Arial"/>
                <a:cs typeface="Arial"/>
                <a:sym typeface="Arial"/>
              </a:rPr>
              <a:t>$$ Observability $$</a:t>
            </a:r>
            <a:endParaRPr sz="1500">
              <a:solidFill>
                <a:schemeClr val="dk1"/>
              </a:solidFill>
              <a:latin typeface="Arial"/>
              <a:ea typeface="Arial"/>
              <a:cs typeface="Arial"/>
              <a:sym typeface="Arial"/>
            </a:endParaRPr>
          </a:p>
        </p:txBody>
      </p:sp>
      <p:cxnSp>
        <p:nvCxnSpPr>
          <p:cNvPr id="1274" name="Google Shape;1274;g8cfc6d1af8_0_1651"/>
          <p:cNvCxnSpPr/>
          <p:nvPr/>
        </p:nvCxnSpPr>
        <p:spPr>
          <a:xfrm>
            <a:off x="459724" y="1575663"/>
            <a:ext cx="7874700" cy="0"/>
          </a:xfrm>
          <a:prstGeom prst="straightConnector1">
            <a:avLst/>
          </a:prstGeom>
          <a:noFill/>
          <a:ln cap="flat" cmpd="sng" w="44450">
            <a:solidFill>
              <a:schemeClr val="lt2"/>
            </a:solidFill>
            <a:prstDash val="solid"/>
            <a:round/>
            <a:headEnd len="med" w="med" type="triangle"/>
            <a:tailEnd len="med" w="med" type="triangle"/>
          </a:ln>
        </p:spPr>
      </p:cxnSp>
      <p:sp>
        <p:nvSpPr>
          <p:cNvPr id="1275" name="Google Shape;1275;g8cfc6d1af8_0_1651"/>
          <p:cNvSpPr txBox="1"/>
          <p:nvPr/>
        </p:nvSpPr>
        <p:spPr>
          <a:xfrm>
            <a:off x="1899178" y="1327844"/>
            <a:ext cx="4491600" cy="523200"/>
          </a:xfrm>
          <a:prstGeom prst="rect">
            <a:avLst/>
          </a:prstGeom>
          <a:solidFill>
            <a:schemeClr val="dk2"/>
          </a:solidFill>
          <a:ln cap="flat" cmpd="sng" w="19050">
            <a:solidFill>
              <a:schemeClr val="accent6"/>
            </a:solidFill>
            <a:prstDash val="dash"/>
            <a:round/>
            <a:headEnd len="sm" w="sm" type="none"/>
            <a:tailEnd len="sm" w="sm" type="none"/>
          </a:ln>
        </p:spPr>
        <p:txBody>
          <a:bodyPr anchorCtr="0" anchor="t" bIns="121925" lIns="152400" spcFirstLastPara="1" rIns="152400" wrap="square" tIns="121925">
            <a:noAutofit/>
          </a:bodyPr>
          <a:lstStyle/>
          <a:p>
            <a:pPr indent="0" lvl="0" marL="0" marR="0" rtl="0" algn="l">
              <a:lnSpc>
                <a:spcPct val="90000"/>
              </a:lnSpc>
              <a:spcBef>
                <a:spcPts val="0"/>
              </a:spcBef>
              <a:spcAft>
                <a:spcPts val="0"/>
              </a:spcAft>
              <a:buNone/>
            </a:pPr>
            <a:r>
              <a:rPr lang="en-US" sz="2000">
                <a:solidFill>
                  <a:schemeClr val="lt2"/>
                </a:solidFill>
                <a:latin typeface="Arial"/>
                <a:ea typeface="Arial"/>
                <a:cs typeface="Arial"/>
                <a:sym typeface="Arial"/>
              </a:rPr>
              <a:t>Outage budget: 22 mins per month</a:t>
            </a:r>
            <a:endParaRPr sz="1500">
              <a:solidFill>
                <a:schemeClr val="lt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79" name="Shape 1279"/>
        <p:cNvGrpSpPr/>
        <p:nvPr/>
      </p:nvGrpSpPr>
      <p:grpSpPr>
        <a:xfrm>
          <a:off x="0" y="0"/>
          <a:ext cx="0" cy="0"/>
          <a:chOff x="0" y="0"/>
          <a:chExt cx="0" cy="0"/>
        </a:xfrm>
      </p:grpSpPr>
      <p:sp>
        <p:nvSpPr>
          <p:cNvPr id="1280" name="Google Shape;1280;g8cfc6d1af8_0_151"/>
          <p:cNvSpPr txBox="1"/>
          <p:nvPr/>
        </p:nvSpPr>
        <p:spPr>
          <a:xfrm>
            <a:off x="324793" y="222868"/>
            <a:ext cx="5045700" cy="13257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1100"/>
              <a:buFont typeface="Arial"/>
              <a:buNone/>
            </a:pPr>
            <a:r>
              <a:rPr b="1" lang="en-US" sz="3600">
                <a:solidFill>
                  <a:schemeClr val="lt1"/>
                </a:solidFill>
                <a:latin typeface="Avenir"/>
                <a:ea typeface="Avenir"/>
                <a:cs typeface="Avenir"/>
                <a:sym typeface="Avenir"/>
              </a:rPr>
              <a:t>Distributed Tracing </a:t>
            </a:r>
            <a:endParaRPr/>
          </a:p>
        </p:txBody>
      </p:sp>
      <p:pic>
        <p:nvPicPr>
          <p:cNvPr id="1281" name="Google Shape;1281;g8cfc6d1af8_0_151"/>
          <p:cNvPicPr preferRelativeResize="0"/>
          <p:nvPr/>
        </p:nvPicPr>
        <p:blipFill>
          <a:blip r:embed="rId3">
            <a:alphaModFix/>
          </a:blip>
          <a:stretch>
            <a:fillRect/>
          </a:stretch>
        </p:blipFill>
        <p:spPr>
          <a:xfrm>
            <a:off x="726250" y="1069750"/>
            <a:ext cx="10880325" cy="5317851"/>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g8cfc6d1af8_0_1694"/>
          <p:cNvSpPr txBox="1"/>
          <p:nvPr>
            <p:ph idx="4294967295" type="body"/>
          </p:nvPr>
        </p:nvSpPr>
        <p:spPr>
          <a:xfrm>
            <a:off x="233900" y="264600"/>
            <a:ext cx="10190100" cy="1199100"/>
          </a:xfrm>
          <a:prstGeom prst="rect">
            <a:avLst/>
          </a:prstGeom>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4000">
                <a:solidFill>
                  <a:srgbClr val="F0F0F0"/>
                </a:solidFill>
              </a:rPr>
              <a:t>Distributed Tracing</a:t>
            </a:r>
            <a:endParaRPr sz="4000"/>
          </a:p>
        </p:txBody>
      </p:sp>
      <p:sp>
        <p:nvSpPr>
          <p:cNvPr id="1288" name="Google Shape;1288;g8cfc6d1af8_0_1694"/>
          <p:cNvSpPr txBox="1"/>
          <p:nvPr>
            <p:ph idx="4294967295" type="body"/>
          </p:nvPr>
        </p:nvSpPr>
        <p:spPr>
          <a:xfrm>
            <a:off x="196100" y="1242536"/>
            <a:ext cx="10271700" cy="968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0" lang="en-US" sz="2400">
                <a:solidFill>
                  <a:srgbClr val="000000"/>
                </a:solidFill>
              </a:rPr>
              <a:t>Process of tracking the journey of a request through each microservice, in near real time.</a:t>
            </a:r>
            <a:endParaRPr b="0" sz="2400">
              <a:solidFill>
                <a:srgbClr val="000000"/>
              </a:solidFill>
            </a:endParaRPr>
          </a:p>
        </p:txBody>
      </p:sp>
      <p:pic>
        <p:nvPicPr>
          <p:cNvPr id="1289" name="Google Shape;1289;g8cfc6d1af8_0_1694"/>
          <p:cNvPicPr preferRelativeResize="0"/>
          <p:nvPr/>
        </p:nvPicPr>
        <p:blipFill>
          <a:blip r:embed="rId3">
            <a:alphaModFix/>
          </a:blip>
          <a:stretch>
            <a:fillRect/>
          </a:stretch>
        </p:blipFill>
        <p:spPr>
          <a:xfrm>
            <a:off x="6507233" y="3167867"/>
            <a:ext cx="5491667" cy="3174601"/>
          </a:xfrm>
          <a:prstGeom prst="rect">
            <a:avLst/>
          </a:prstGeom>
          <a:noFill/>
          <a:ln>
            <a:noFill/>
          </a:ln>
        </p:spPr>
      </p:pic>
      <p:sp>
        <p:nvSpPr>
          <p:cNvPr id="1290" name="Google Shape;1290;g8cfc6d1af8_0_1694"/>
          <p:cNvSpPr txBox="1"/>
          <p:nvPr/>
        </p:nvSpPr>
        <p:spPr>
          <a:xfrm>
            <a:off x="196100" y="2734500"/>
            <a:ext cx="6108000" cy="2427900"/>
          </a:xfrm>
          <a:prstGeom prst="rect">
            <a:avLst/>
          </a:prstGeom>
          <a:noFill/>
          <a:ln>
            <a:noFill/>
          </a:ln>
        </p:spPr>
        <p:txBody>
          <a:bodyPr anchorCtr="0" anchor="t" bIns="121900" lIns="121900" spcFirstLastPara="1" rIns="121900" wrap="square" tIns="121900">
            <a:noAutofit/>
          </a:bodyPr>
          <a:lstStyle/>
          <a:p>
            <a:pPr indent="0" lvl="0" marL="0" rtl="0" algn="l">
              <a:spcBef>
                <a:spcPts val="300"/>
              </a:spcBef>
              <a:spcAft>
                <a:spcPts val="0"/>
              </a:spcAft>
              <a:buNone/>
            </a:pPr>
            <a:r>
              <a:rPr lang="en-US" sz="2400"/>
              <a:t>Span - Usually represents when one service invokes another.</a:t>
            </a:r>
            <a:endParaRPr sz="2400"/>
          </a:p>
          <a:p>
            <a:pPr indent="0" lvl="0" marL="0" rtl="0" algn="l">
              <a:spcBef>
                <a:spcPts val="300"/>
              </a:spcBef>
              <a:spcAft>
                <a:spcPts val="0"/>
              </a:spcAft>
              <a:buNone/>
            </a:pPr>
            <a:r>
              <a:t/>
            </a:r>
            <a:endParaRPr sz="2400"/>
          </a:p>
          <a:p>
            <a:pPr indent="0" lvl="0" marL="0" rtl="0" algn="l">
              <a:spcBef>
                <a:spcPts val="300"/>
              </a:spcBef>
              <a:spcAft>
                <a:spcPts val="0"/>
              </a:spcAft>
              <a:buNone/>
            </a:pPr>
            <a:r>
              <a:rPr lang="en-US" sz="2400"/>
              <a:t>Trace - A collection of spans, representing the entire journey of a request.</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g8cfc6d1af8_0_163"/>
          <p:cNvSpPr txBox="1"/>
          <p:nvPr/>
        </p:nvSpPr>
        <p:spPr>
          <a:xfrm>
            <a:off x="550650" y="174151"/>
            <a:ext cx="9883500" cy="446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US" sz="3000">
                <a:solidFill>
                  <a:srgbClr val="FFFFFF"/>
                </a:solidFill>
                <a:latin typeface="Avenir"/>
                <a:ea typeface="Avenir"/>
                <a:cs typeface="Avenir"/>
                <a:sym typeface="Avenir"/>
              </a:rPr>
              <a:t>Distributed Tracing Architecture</a:t>
            </a:r>
            <a:endParaRPr b="1" sz="3000">
              <a:solidFill>
                <a:srgbClr val="FFFFFF"/>
              </a:solidFill>
              <a:latin typeface="Avenir"/>
              <a:ea typeface="Avenir"/>
              <a:cs typeface="Avenir"/>
              <a:sym typeface="Avenir"/>
            </a:endParaRPr>
          </a:p>
        </p:txBody>
      </p:sp>
      <p:pic>
        <p:nvPicPr>
          <p:cNvPr id="1296" name="Google Shape;1296;g8cfc6d1af8_0_163"/>
          <p:cNvPicPr preferRelativeResize="0"/>
          <p:nvPr/>
        </p:nvPicPr>
        <p:blipFill>
          <a:blip r:embed="rId3">
            <a:alphaModFix/>
          </a:blip>
          <a:stretch>
            <a:fillRect/>
          </a:stretch>
        </p:blipFill>
        <p:spPr>
          <a:xfrm>
            <a:off x="1817537" y="1115325"/>
            <a:ext cx="8553752" cy="55767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g8cfc6d1af8_0_395"/>
          <p:cNvSpPr/>
          <p:nvPr/>
        </p:nvSpPr>
        <p:spPr>
          <a:xfrm>
            <a:off x="499286" y="4470876"/>
            <a:ext cx="3376500" cy="2291317"/>
          </a:xfrm>
          <a:prstGeom prst="roundRect">
            <a:avLst>
              <a:gd fmla="val 16667" name="adj"/>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g8cfc6d1af8_0_395"/>
          <p:cNvSpPr/>
          <p:nvPr/>
        </p:nvSpPr>
        <p:spPr>
          <a:xfrm>
            <a:off x="1139397" y="4636750"/>
            <a:ext cx="2469600" cy="1553543"/>
          </a:xfrm>
          <a:prstGeom prst="roundRect">
            <a:avLst>
              <a:gd fmla="val 16667" name="adj"/>
            </a:avLst>
          </a:prstGeom>
          <a:solidFill>
            <a:srgbClr val="0B539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g8cfc6d1af8_0_395"/>
          <p:cNvSpPr/>
          <p:nvPr/>
        </p:nvSpPr>
        <p:spPr>
          <a:xfrm>
            <a:off x="469946" y="1562457"/>
            <a:ext cx="3376500" cy="2291317"/>
          </a:xfrm>
          <a:prstGeom prst="roundRect">
            <a:avLst>
              <a:gd fmla="val 16667" name="adj"/>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g8cfc6d1af8_0_395"/>
          <p:cNvSpPr/>
          <p:nvPr/>
        </p:nvSpPr>
        <p:spPr>
          <a:xfrm>
            <a:off x="1219321" y="1721461"/>
            <a:ext cx="2388000" cy="1553543"/>
          </a:xfrm>
          <a:prstGeom prst="roundRect">
            <a:avLst>
              <a:gd fmla="val 16667" name="adj"/>
            </a:avLst>
          </a:prstGeom>
          <a:solidFill>
            <a:srgbClr val="0B539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g8cfc6d1af8_0_395"/>
          <p:cNvSpPr/>
          <p:nvPr/>
        </p:nvSpPr>
        <p:spPr>
          <a:xfrm>
            <a:off x="5199745" y="3619795"/>
            <a:ext cx="2070000" cy="2180100"/>
          </a:xfrm>
          <a:prstGeom prst="roundRect">
            <a:avLst>
              <a:gd fmla="val 16667" name="adj"/>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g8cfc6d1af8_0_395"/>
          <p:cNvSpPr/>
          <p:nvPr/>
        </p:nvSpPr>
        <p:spPr>
          <a:xfrm>
            <a:off x="923492" y="1858114"/>
            <a:ext cx="2436000" cy="1633271"/>
          </a:xfrm>
          <a:prstGeom prst="roundRect">
            <a:avLst>
              <a:gd fmla="val 16667" name="adj"/>
            </a:avLst>
          </a:prstGeom>
          <a:solidFill>
            <a:srgbClr val="0B539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g8cfc6d1af8_0_395"/>
          <p:cNvSpPr/>
          <p:nvPr/>
        </p:nvSpPr>
        <p:spPr>
          <a:xfrm>
            <a:off x="698112" y="2008829"/>
            <a:ext cx="2436000" cy="1671980"/>
          </a:xfrm>
          <a:prstGeom prst="roundRect">
            <a:avLst>
              <a:gd fmla="val 16667" name="adj"/>
            </a:avLst>
          </a:prstGeom>
          <a:solidFill>
            <a:srgbClr val="0B539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g8cfc6d1af8_0_395"/>
          <p:cNvSpPr txBox="1"/>
          <p:nvPr/>
        </p:nvSpPr>
        <p:spPr>
          <a:xfrm>
            <a:off x="1692995" y="1904557"/>
            <a:ext cx="1248900" cy="36570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FCFDFC"/>
                </a:solidFill>
              </a:rPr>
              <a:t>K8s node</a:t>
            </a:r>
            <a:endParaRPr b="1" sz="1200">
              <a:solidFill>
                <a:srgbClr val="FCFDFC"/>
              </a:solidFill>
            </a:endParaRPr>
          </a:p>
        </p:txBody>
      </p:sp>
      <p:sp>
        <p:nvSpPr>
          <p:cNvPr id="1309" name="Google Shape;1309;g8cfc6d1af8_0_395"/>
          <p:cNvSpPr/>
          <p:nvPr/>
        </p:nvSpPr>
        <p:spPr>
          <a:xfrm>
            <a:off x="1023577" y="2374603"/>
            <a:ext cx="693300" cy="372353"/>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US" sz="700"/>
              <a:t>POD</a:t>
            </a:r>
            <a:endParaRPr b="1" sz="700"/>
          </a:p>
        </p:txBody>
      </p:sp>
      <p:sp>
        <p:nvSpPr>
          <p:cNvPr id="1310" name="Google Shape;1310;g8cfc6d1af8_0_395"/>
          <p:cNvSpPr/>
          <p:nvPr/>
        </p:nvSpPr>
        <p:spPr>
          <a:xfrm>
            <a:off x="1716730" y="2374603"/>
            <a:ext cx="693300" cy="372353"/>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700"/>
              <a:t>POD</a:t>
            </a:r>
            <a:endParaRPr/>
          </a:p>
        </p:txBody>
      </p:sp>
      <p:sp>
        <p:nvSpPr>
          <p:cNvPr id="1311" name="Google Shape;1311;g8cfc6d1af8_0_395"/>
          <p:cNvSpPr/>
          <p:nvPr/>
        </p:nvSpPr>
        <p:spPr>
          <a:xfrm>
            <a:off x="2409883" y="2351704"/>
            <a:ext cx="693300" cy="372353"/>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US" sz="700">
                <a:solidFill>
                  <a:srgbClr val="000000"/>
                </a:solidFill>
              </a:rPr>
              <a:t>POD</a:t>
            </a:r>
            <a:endParaRPr>
              <a:solidFill>
                <a:srgbClr val="000000"/>
              </a:solidFill>
            </a:endParaRPr>
          </a:p>
        </p:txBody>
      </p:sp>
      <p:cxnSp>
        <p:nvCxnSpPr>
          <p:cNvPr id="1312" name="Google Shape;1312;g8cfc6d1af8_0_395"/>
          <p:cNvCxnSpPr/>
          <p:nvPr/>
        </p:nvCxnSpPr>
        <p:spPr>
          <a:xfrm>
            <a:off x="1322848" y="2746924"/>
            <a:ext cx="313200" cy="257400"/>
          </a:xfrm>
          <a:prstGeom prst="bentConnector3">
            <a:avLst>
              <a:gd fmla="val 50000" name="adj1"/>
            </a:avLst>
          </a:prstGeom>
          <a:noFill/>
          <a:ln cap="flat" cmpd="sng" w="9525">
            <a:solidFill>
              <a:srgbClr val="282828"/>
            </a:solidFill>
            <a:prstDash val="solid"/>
            <a:round/>
            <a:headEnd len="med" w="med" type="none"/>
            <a:tailEnd len="med" w="med" type="none"/>
          </a:ln>
        </p:spPr>
      </p:cxnSp>
      <p:cxnSp>
        <p:nvCxnSpPr>
          <p:cNvPr id="1313" name="Google Shape;1313;g8cfc6d1af8_0_395"/>
          <p:cNvCxnSpPr>
            <a:stCxn id="1310" idx="3"/>
          </p:cNvCxnSpPr>
          <p:nvPr/>
        </p:nvCxnSpPr>
        <p:spPr>
          <a:xfrm rot="5400000">
            <a:off x="1698536" y="2686056"/>
            <a:ext cx="257400" cy="379200"/>
          </a:xfrm>
          <a:prstGeom prst="bentConnector2">
            <a:avLst/>
          </a:prstGeom>
          <a:noFill/>
          <a:ln cap="flat" cmpd="sng" w="9525">
            <a:solidFill>
              <a:srgbClr val="282828"/>
            </a:solidFill>
            <a:prstDash val="solid"/>
            <a:round/>
            <a:headEnd len="med" w="med" type="none"/>
            <a:tailEnd len="med" w="med" type="none"/>
          </a:ln>
        </p:spPr>
      </p:cxnSp>
      <p:cxnSp>
        <p:nvCxnSpPr>
          <p:cNvPr id="1314" name="Google Shape;1314;g8cfc6d1af8_0_395"/>
          <p:cNvCxnSpPr>
            <a:stCxn id="1311" idx="3"/>
          </p:cNvCxnSpPr>
          <p:nvPr/>
        </p:nvCxnSpPr>
        <p:spPr>
          <a:xfrm rot="5400000">
            <a:off x="2226839" y="2521107"/>
            <a:ext cx="280200" cy="686100"/>
          </a:xfrm>
          <a:prstGeom prst="bentConnector2">
            <a:avLst/>
          </a:prstGeom>
          <a:noFill/>
          <a:ln cap="flat" cmpd="sng" w="9525">
            <a:solidFill>
              <a:srgbClr val="282828"/>
            </a:solidFill>
            <a:prstDash val="solid"/>
            <a:round/>
            <a:headEnd len="med" w="med" type="none"/>
            <a:tailEnd len="med" w="med" type="none"/>
          </a:ln>
        </p:spPr>
      </p:cxnSp>
      <p:cxnSp>
        <p:nvCxnSpPr>
          <p:cNvPr id="1315" name="Google Shape;1315;g8cfc6d1af8_0_395"/>
          <p:cNvCxnSpPr/>
          <p:nvPr/>
        </p:nvCxnSpPr>
        <p:spPr>
          <a:xfrm>
            <a:off x="2016001" y="3004620"/>
            <a:ext cx="15300" cy="166389"/>
          </a:xfrm>
          <a:prstGeom prst="straightConnector1">
            <a:avLst/>
          </a:prstGeom>
          <a:noFill/>
          <a:ln cap="flat" cmpd="sng" w="9525">
            <a:solidFill>
              <a:srgbClr val="282828"/>
            </a:solidFill>
            <a:prstDash val="solid"/>
            <a:round/>
            <a:headEnd len="med" w="med" type="none"/>
            <a:tailEnd len="med" w="med" type="triangle"/>
          </a:ln>
        </p:spPr>
      </p:cxnSp>
      <p:sp>
        <p:nvSpPr>
          <p:cNvPr id="1316" name="Google Shape;1316;g8cfc6d1af8_0_395"/>
          <p:cNvSpPr/>
          <p:nvPr/>
        </p:nvSpPr>
        <p:spPr>
          <a:xfrm>
            <a:off x="1084847" y="3187717"/>
            <a:ext cx="2018100" cy="365709"/>
          </a:xfrm>
          <a:prstGeom prst="cube">
            <a:avLst>
              <a:gd fmla="val 25000" name="adj"/>
            </a:avLst>
          </a:prstGeom>
          <a:solidFill>
            <a:srgbClr val="E06666"/>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t>Opentelemetry Agent</a:t>
            </a:r>
            <a:endParaRPr b="1" sz="1000"/>
          </a:p>
        </p:txBody>
      </p:sp>
      <p:sp>
        <p:nvSpPr>
          <p:cNvPr id="1317" name="Google Shape;1317;g8cfc6d1af8_0_395"/>
          <p:cNvSpPr/>
          <p:nvPr/>
        </p:nvSpPr>
        <p:spPr>
          <a:xfrm>
            <a:off x="969912" y="4759986"/>
            <a:ext cx="2469600" cy="1633271"/>
          </a:xfrm>
          <a:prstGeom prst="roundRect">
            <a:avLst>
              <a:gd fmla="val 16667" name="adj"/>
            </a:avLst>
          </a:prstGeom>
          <a:solidFill>
            <a:srgbClr val="0B539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g8cfc6d1af8_0_395"/>
          <p:cNvSpPr/>
          <p:nvPr/>
        </p:nvSpPr>
        <p:spPr>
          <a:xfrm>
            <a:off x="848420" y="4920215"/>
            <a:ext cx="2469600" cy="1633271"/>
          </a:xfrm>
          <a:prstGeom prst="roundRect">
            <a:avLst>
              <a:gd fmla="val 16667" name="adj"/>
            </a:avLst>
          </a:prstGeom>
          <a:solidFill>
            <a:srgbClr val="0B539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g8cfc6d1af8_0_395"/>
          <p:cNvSpPr txBox="1"/>
          <p:nvPr/>
        </p:nvSpPr>
        <p:spPr>
          <a:xfrm>
            <a:off x="1715878" y="4840004"/>
            <a:ext cx="767400" cy="37235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FCFDFC"/>
                </a:solidFill>
              </a:rPr>
              <a:t>EC2</a:t>
            </a:r>
            <a:endParaRPr b="1" sz="1200">
              <a:solidFill>
                <a:srgbClr val="FCFDFC"/>
              </a:solidFill>
            </a:endParaRPr>
          </a:p>
        </p:txBody>
      </p:sp>
      <p:sp>
        <p:nvSpPr>
          <p:cNvPr id="1320" name="Google Shape;1320;g8cfc6d1af8_0_395"/>
          <p:cNvSpPr/>
          <p:nvPr/>
        </p:nvSpPr>
        <p:spPr>
          <a:xfrm>
            <a:off x="1506758" y="5289053"/>
            <a:ext cx="1029000" cy="372353"/>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700"/>
              <a:t>App</a:t>
            </a:r>
            <a:endParaRPr b="1" sz="700"/>
          </a:p>
        </p:txBody>
      </p:sp>
      <p:sp>
        <p:nvSpPr>
          <p:cNvPr id="1321" name="Google Shape;1321;g8cfc6d1af8_0_395"/>
          <p:cNvSpPr/>
          <p:nvPr/>
        </p:nvSpPr>
        <p:spPr>
          <a:xfrm>
            <a:off x="993941" y="5949710"/>
            <a:ext cx="2070000" cy="365709"/>
          </a:xfrm>
          <a:prstGeom prst="cube">
            <a:avLst>
              <a:gd fmla="val 25000" name="adj"/>
            </a:avLst>
          </a:prstGeom>
          <a:solidFill>
            <a:srgbClr val="E06666"/>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chemeClr val="dk1"/>
                </a:solidFill>
              </a:rPr>
              <a:t>Opentelemetry Agent</a:t>
            </a:r>
            <a:endParaRPr b="1" sz="1000"/>
          </a:p>
        </p:txBody>
      </p:sp>
      <p:cxnSp>
        <p:nvCxnSpPr>
          <p:cNvPr id="1322" name="Google Shape;1322;g8cfc6d1af8_0_395"/>
          <p:cNvCxnSpPr>
            <a:stCxn id="1320" idx="3"/>
            <a:endCxn id="1321" idx="1"/>
          </p:cNvCxnSpPr>
          <p:nvPr/>
        </p:nvCxnSpPr>
        <p:spPr>
          <a:xfrm>
            <a:off x="1974714" y="5661406"/>
            <a:ext cx="8400" cy="379800"/>
          </a:xfrm>
          <a:prstGeom prst="straightConnector1">
            <a:avLst/>
          </a:prstGeom>
          <a:noFill/>
          <a:ln cap="flat" cmpd="sng" w="9525">
            <a:solidFill>
              <a:srgbClr val="282828"/>
            </a:solidFill>
            <a:prstDash val="solid"/>
            <a:round/>
            <a:headEnd len="med" w="med" type="none"/>
            <a:tailEnd len="med" w="med" type="triangle"/>
          </a:ln>
        </p:spPr>
      </p:cxnSp>
      <p:sp>
        <p:nvSpPr>
          <p:cNvPr id="1323" name="Google Shape;1323;g8cfc6d1af8_0_395"/>
          <p:cNvSpPr/>
          <p:nvPr/>
        </p:nvSpPr>
        <p:spPr>
          <a:xfrm>
            <a:off x="5492401" y="3794056"/>
            <a:ext cx="1519200" cy="1124700"/>
          </a:xfrm>
          <a:prstGeom prst="roundRect">
            <a:avLst>
              <a:gd fmla="val 16667" name="adj"/>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g8cfc6d1af8_0_395"/>
          <p:cNvSpPr/>
          <p:nvPr/>
        </p:nvSpPr>
        <p:spPr>
          <a:xfrm>
            <a:off x="5402750" y="3954610"/>
            <a:ext cx="1519200" cy="1182300"/>
          </a:xfrm>
          <a:prstGeom prst="roundRect">
            <a:avLst>
              <a:gd fmla="val 16667" name="adj"/>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g8cfc6d1af8_0_395"/>
          <p:cNvSpPr txBox="1"/>
          <p:nvPr/>
        </p:nvSpPr>
        <p:spPr>
          <a:xfrm>
            <a:off x="5644040" y="4033204"/>
            <a:ext cx="13176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FCFDFC"/>
                </a:solidFill>
              </a:rPr>
              <a:t>K8s node</a:t>
            </a:r>
            <a:endParaRPr b="1" sz="1200">
              <a:solidFill>
                <a:srgbClr val="FCFDFC"/>
              </a:solidFill>
            </a:endParaRPr>
          </a:p>
        </p:txBody>
      </p:sp>
      <p:sp>
        <p:nvSpPr>
          <p:cNvPr id="1326" name="Google Shape;1326;g8cfc6d1af8_0_395"/>
          <p:cNvSpPr/>
          <p:nvPr/>
        </p:nvSpPr>
        <p:spPr>
          <a:xfrm>
            <a:off x="5815843" y="4402979"/>
            <a:ext cx="693300" cy="372300"/>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700"/>
          </a:p>
        </p:txBody>
      </p:sp>
      <p:sp>
        <p:nvSpPr>
          <p:cNvPr id="1327" name="Google Shape;1327;g8cfc6d1af8_0_395"/>
          <p:cNvSpPr/>
          <p:nvPr/>
        </p:nvSpPr>
        <p:spPr>
          <a:xfrm>
            <a:off x="5604740" y="4523699"/>
            <a:ext cx="693300" cy="372300"/>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700"/>
              <a:t>POD</a:t>
            </a:r>
            <a:endParaRPr b="1" sz="700"/>
          </a:p>
        </p:txBody>
      </p:sp>
      <p:pic>
        <p:nvPicPr>
          <p:cNvPr id="1328" name="Google Shape;1328;g8cfc6d1af8_0_395"/>
          <p:cNvPicPr preferRelativeResize="0"/>
          <p:nvPr/>
        </p:nvPicPr>
        <p:blipFill rotWithShape="1">
          <a:blip r:embed="rId3">
            <a:alphaModFix/>
          </a:blip>
          <a:srcRect b="6861" l="27953" r="26048" t="13532"/>
          <a:stretch/>
        </p:blipFill>
        <p:spPr>
          <a:xfrm>
            <a:off x="10712576" y="2474456"/>
            <a:ext cx="767502" cy="688296"/>
          </a:xfrm>
          <a:prstGeom prst="rect">
            <a:avLst/>
          </a:prstGeom>
          <a:noFill/>
          <a:ln>
            <a:noFill/>
          </a:ln>
        </p:spPr>
      </p:pic>
      <p:cxnSp>
        <p:nvCxnSpPr>
          <p:cNvPr id="1329" name="Google Shape;1329;g8cfc6d1af8_0_395"/>
          <p:cNvCxnSpPr>
            <a:endCxn id="1324" idx="1"/>
          </p:cNvCxnSpPr>
          <p:nvPr/>
        </p:nvCxnSpPr>
        <p:spPr>
          <a:xfrm>
            <a:off x="3873650" y="3613960"/>
            <a:ext cx="1529100" cy="931800"/>
          </a:xfrm>
          <a:prstGeom prst="bentConnector3">
            <a:avLst>
              <a:gd fmla="val 50000" name="adj1"/>
            </a:avLst>
          </a:prstGeom>
          <a:noFill/>
          <a:ln cap="flat" cmpd="sng" w="19050">
            <a:solidFill>
              <a:srgbClr val="D5A6BD"/>
            </a:solidFill>
            <a:prstDash val="solid"/>
            <a:round/>
            <a:headEnd len="med" w="med" type="none"/>
            <a:tailEnd len="med" w="med" type="stealth"/>
          </a:ln>
        </p:spPr>
      </p:cxnSp>
      <p:cxnSp>
        <p:nvCxnSpPr>
          <p:cNvPr id="1330" name="Google Shape;1330;g8cfc6d1af8_0_395"/>
          <p:cNvCxnSpPr>
            <a:stCxn id="1321" idx="5"/>
          </p:cNvCxnSpPr>
          <p:nvPr/>
        </p:nvCxnSpPr>
        <p:spPr>
          <a:xfrm flipH="1" rot="10800000">
            <a:off x="3063941" y="4546051"/>
            <a:ext cx="1577400" cy="1540800"/>
          </a:xfrm>
          <a:prstGeom prst="bentConnector3">
            <a:avLst>
              <a:gd fmla="val 50000" name="adj1"/>
            </a:avLst>
          </a:prstGeom>
          <a:noFill/>
          <a:ln cap="flat" cmpd="sng" w="19050">
            <a:solidFill>
              <a:srgbClr val="D5A6BD"/>
            </a:solidFill>
            <a:prstDash val="solid"/>
            <a:round/>
            <a:headEnd len="med" w="med" type="none"/>
            <a:tailEnd len="med" w="med" type="none"/>
          </a:ln>
        </p:spPr>
      </p:cxnSp>
      <p:cxnSp>
        <p:nvCxnSpPr>
          <p:cNvPr id="1331" name="Google Shape;1331;g8cfc6d1af8_0_395"/>
          <p:cNvCxnSpPr>
            <a:stCxn id="1332" idx="3"/>
            <a:endCxn id="1328" idx="2"/>
          </p:cNvCxnSpPr>
          <p:nvPr/>
        </p:nvCxnSpPr>
        <p:spPr>
          <a:xfrm rot="10800000">
            <a:off x="11096425" y="3162634"/>
            <a:ext cx="297600" cy="1121100"/>
          </a:xfrm>
          <a:prstGeom prst="bentConnector4">
            <a:avLst>
              <a:gd fmla="val -80015" name="adj1"/>
              <a:gd fmla="val 68557" name="adj2"/>
            </a:avLst>
          </a:prstGeom>
          <a:noFill/>
          <a:ln cap="flat" cmpd="sng" w="19050">
            <a:solidFill>
              <a:srgbClr val="C27BA0"/>
            </a:solidFill>
            <a:prstDash val="solid"/>
            <a:round/>
            <a:headEnd len="med" w="med" type="none"/>
            <a:tailEnd len="med" w="med" type="stealth"/>
          </a:ln>
        </p:spPr>
      </p:cxnSp>
      <p:sp>
        <p:nvSpPr>
          <p:cNvPr id="1333" name="Google Shape;1333;g8cfc6d1af8_0_395"/>
          <p:cNvSpPr txBox="1"/>
          <p:nvPr/>
        </p:nvSpPr>
        <p:spPr>
          <a:xfrm>
            <a:off x="10404453" y="1943260"/>
            <a:ext cx="1317600" cy="28829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Tracing UI</a:t>
            </a:r>
            <a:endParaRPr b="1" sz="1200"/>
          </a:p>
        </p:txBody>
      </p:sp>
      <p:pic>
        <p:nvPicPr>
          <p:cNvPr id="1332" name="Google Shape;1332;g8cfc6d1af8_0_395"/>
          <p:cNvPicPr preferRelativeResize="0"/>
          <p:nvPr/>
        </p:nvPicPr>
        <p:blipFill rotWithShape="1">
          <a:blip r:embed="rId4">
            <a:alphaModFix/>
          </a:blip>
          <a:srcRect b="0" l="0" r="0" t="0"/>
          <a:stretch/>
        </p:blipFill>
        <p:spPr>
          <a:xfrm>
            <a:off x="10547909" y="3867530"/>
            <a:ext cx="846116" cy="832409"/>
          </a:xfrm>
          <a:prstGeom prst="rect">
            <a:avLst/>
          </a:prstGeom>
          <a:noFill/>
          <a:ln>
            <a:noFill/>
          </a:ln>
        </p:spPr>
      </p:pic>
      <p:sp>
        <p:nvSpPr>
          <p:cNvPr id="1334" name="Google Shape;1334;g8cfc6d1af8_0_395"/>
          <p:cNvSpPr/>
          <p:nvPr/>
        </p:nvSpPr>
        <p:spPr>
          <a:xfrm>
            <a:off x="7744739" y="3619798"/>
            <a:ext cx="2070000" cy="2180100"/>
          </a:xfrm>
          <a:prstGeom prst="roundRect">
            <a:avLst>
              <a:gd fmla="val 16667" name="adj"/>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g8cfc6d1af8_0_395"/>
          <p:cNvSpPr txBox="1"/>
          <p:nvPr/>
        </p:nvSpPr>
        <p:spPr>
          <a:xfrm>
            <a:off x="4945697" y="5197225"/>
            <a:ext cx="2541300" cy="6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t>OpenTelemetry</a:t>
            </a:r>
            <a:r>
              <a:rPr b="1" lang="en-US" sz="1000">
                <a:solidFill>
                  <a:srgbClr val="FFFFFF"/>
                </a:solidFill>
              </a:rPr>
              <a:t> Collector </a:t>
            </a:r>
            <a:endParaRPr b="1" sz="1000">
              <a:solidFill>
                <a:srgbClr val="FFFFFF"/>
              </a:solidFill>
            </a:endParaRPr>
          </a:p>
        </p:txBody>
      </p:sp>
      <p:sp>
        <p:nvSpPr>
          <p:cNvPr id="1336" name="Google Shape;1336;g8cfc6d1af8_0_395"/>
          <p:cNvSpPr/>
          <p:nvPr/>
        </p:nvSpPr>
        <p:spPr>
          <a:xfrm>
            <a:off x="8222555" y="3898805"/>
            <a:ext cx="1129800" cy="917700"/>
          </a:xfrm>
          <a:prstGeom prst="roundRect">
            <a:avLst>
              <a:gd fmla="val 16667" name="adj"/>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g8cfc6d1af8_0_395"/>
          <p:cNvSpPr/>
          <p:nvPr/>
        </p:nvSpPr>
        <p:spPr>
          <a:xfrm>
            <a:off x="7991686" y="4064625"/>
            <a:ext cx="1260300" cy="864600"/>
          </a:xfrm>
          <a:prstGeom prst="roundRect">
            <a:avLst>
              <a:gd fmla="val 16667" name="adj"/>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g8cfc6d1af8_0_395"/>
          <p:cNvSpPr txBox="1"/>
          <p:nvPr/>
        </p:nvSpPr>
        <p:spPr>
          <a:xfrm>
            <a:off x="8162497" y="4018102"/>
            <a:ext cx="1071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solidFill>
                  <a:srgbClr val="FCFDFC"/>
                </a:solidFill>
              </a:rPr>
              <a:t>K8s node</a:t>
            </a:r>
            <a:endParaRPr b="1" sz="1000">
              <a:solidFill>
                <a:srgbClr val="FCFDFC"/>
              </a:solidFill>
            </a:endParaRPr>
          </a:p>
        </p:txBody>
      </p:sp>
      <p:sp>
        <p:nvSpPr>
          <p:cNvPr id="1339" name="Google Shape;1339;g8cfc6d1af8_0_395"/>
          <p:cNvSpPr/>
          <p:nvPr/>
        </p:nvSpPr>
        <p:spPr>
          <a:xfrm>
            <a:off x="8149047" y="4350973"/>
            <a:ext cx="600000" cy="291900"/>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700"/>
          </a:p>
        </p:txBody>
      </p:sp>
      <p:sp>
        <p:nvSpPr>
          <p:cNvPr id="1340" name="Google Shape;1340;g8cfc6d1af8_0_395"/>
          <p:cNvSpPr/>
          <p:nvPr/>
        </p:nvSpPr>
        <p:spPr>
          <a:xfrm>
            <a:off x="8030434" y="4430000"/>
            <a:ext cx="600000" cy="291900"/>
          </a:xfrm>
          <a:prstGeom prst="cube">
            <a:avLst>
              <a:gd fmla="val 25000" name="adj"/>
            </a:avLst>
          </a:prstGeom>
          <a:solidFill>
            <a:srgbClr val="F1C232"/>
          </a:solidFill>
          <a:ln cap="flat" cmpd="sng" w="9525">
            <a:solidFill>
              <a:srgbClr val="2828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700"/>
              <a:t>POD</a:t>
            </a:r>
            <a:endParaRPr b="1" sz="700"/>
          </a:p>
        </p:txBody>
      </p:sp>
      <p:sp>
        <p:nvSpPr>
          <p:cNvPr id="1341" name="Google Shape;1341;g8cfc6d1af8_0_395"/>
          <p:cNvSpPr txBox="1"/>
          <p:nvPr/>
        </p:nvSpPr>
        <p:spPr>
          <a:xfrm>
            <a:off x="7610360" y="4851936"/>
            <a:ext cx="1844100" cy="54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t>Jaeger Collector</a:t>
            </a:r>
            <a:r>
              <a:rPr b="1" lang="en-US" sz="1000">
                <a:solidFill>
                  <a:srgbClr val="FFFFFF"/>
                </a:solidFill>
              </a:rPr>
              <a:t> </a:t>
            </a:r>
            <a:endParaRPr b="1" sz="1000">
              <a:solidFill>
                <a:srgbClr val="FFFFFF"/>
              </a:solidFill>
            </a:endParaRPr>
          </a:p>
        </p:txBody>
      </p:sp>
      <p:sp>
        <p:nvSpPr>
          <p:cNvPr id="1342" name="Google Shape;1342;g8cfc6d1af8_0_395"/>
          <p:cNvSpPr txBox="1"/>
          <p:nvPr/>
        </p:nvSpPr>
        <p:spPr>
          <a:xfrm>
            <a:off x="10125545" y="4755720"/>
            <a:ext cx="1735200" cy="54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800"/>
              <a:t>Trace Store</a:t>
            </a:r>
            <a:endParaRPr b="1" sz="800"/>
          </a:p>
        </p:txBody>
      </p:sp>
      <p:cxnSp>
        <p:nvCxnSpPr>
          <p:cNvPr id="1343" name="Google Shape;1343;g8cfc6d1af8_0_395"/>
          <p:cNvCxnSpPr/>
          <p:nvPr/>
        </p:nvCxnSpPr>
        <p:spPr>
          <a:xfrm>
            <a:off x="7267234" y="4646037"/>
            <a:ext cx="489900" cy="0"/>
          </a:xfrm>
          <a:prstGeom prst="straightConnector1">
            <a:avLst/>
          </a:prstGeom>
          <a:noFill/>
          <a:ln cap="flat" cmpd="sng" w="19050">
            <a:solidFill>
              <a:srgbClr val="C27BA0"/>
            </a:solidFill>
            <a:prstDash val="solid"/>
            <a:round/>
            <a:headEnd len="med" w="med" type="none"/>
            <a:tailEnd len="med" w="med" type="stealth"/>
          </a:ln>
        </p:spPr>
      </p:cxnSp>
      <p:cxnSp>
        <p:nvCxnSpPr>
          <p:cNvPr id="1344" name="Google Shape;1344;g8cfc6d1af8_0_395"/>
          <p:cNvCxnSpPr>
            <a:endCxn id="1332" idx="1"/>
          </p:cNvCxnSpPr>
          <p:nvPr/>
        </p:nvCxnSpPr>
        <p:spPr>
          <a:xfrm>
            <a:off x="9847109" y="4280134"/>
            <a:ext cx="700800" cy="3600"/>
          </a:xfrm>
          <a:prstGeom prst="straightConnector1">
            <a:avLst/>
          </a:prstGeom>
          <a:noFill/>
          <a:ln cap="flat" cmpd="sng" w="19050">
            <a:solidFill>
              <a:srgbClr val="C27BA0"/>
            </a:solidFill>
            <a:prstDash val="solid"/>
            <a:round/>
            <a:headEnd len="med" w="med" type="none"/>
            <a:tailEnd len="med" w="med" type="stealth"/>
          </a:ln>
        </p:spPr>
      </p:cxnSp>
      <p:sp>
        <p:nvSpPr>
          <p:cNvPr id="1345" name="Google Shape;1345;g8cfc6d1af8_0_395"/>
          <p:cNvSpPr txBox="1"/>
          <p:nvPr/>
        </p:nvSpPr>
        <p:spPr>
          <a:xfrm>
            <a:off x="574096" y="647523"/>
            <a:ext cx="7568700" cy="688088"/>
          </a:xfrm>
          <a:prstGeom prst="rect">
            <a:avLst/>
          </a:prstGeom>
          <a:noFill/>
          <a:ln>
            <a:noFill/>
          </a:ln>
        </p:spPr>
        <p:txBody>
          <a:bodyPr anchorCtr="0" anchor="t" bIns="146300" lIns="182875" spcFirstLastPara="1" rIns="182875" wrap="square" tIns="146300">
            <a:noAutofit/>
          </a:bodyPr>
          <a:lstStyle/>
          <a:p>
            <a:pPr indent="0" lvl="0" marL="0" rtl="0" algn="l">
              <a:lnSpc>
                <a:spcPct val="90000"/>
              </a:lnSpc>
              <a:spcBef>
                <a:spcPts val="0"/>
              </a:spcBef>
              <a:spcAft>
                <a:spcPts val="0"/>
              </a:spcAft>
              <a:buNone/>
            </a:pPr>
            <a:r>
              <a:rPr lang="en-US" sz="2200">
                <a:solidFill>
                  <a:srgbClr val="F0F0F0"/>
                </a:solidFill>
              </a:rPr>
              <a:t>Tracing Deployment View</a:t>
            </a:r>
            <a:endParaRPr sz="2200">
              <a:solidFill>
                <a:srgbClr val="F0F0F0"/>
              </a:solidFill>
            </a:endParaRPr>
          </a:p>
        </p:txBody>
      </p:sp>
      <p:pic>
        <p:nvPicPr>
          <p:cNvPr id="1346" name="Google Shape;1346;g8cfc6d1af8_0_395"/>
          <p:cNvPicPr preferRelativeResize="0"/>
          <p:nvPr/>
        </p:nvPicPr>
        <p:blipFill>
          <a:blip r:embed="rId5">
            <a:alphaModFix/>
          </a:blip>
          <a:stretch>
            <a:fillRect/>
          </a:stretch>
        </p:blipFill>
        <p:spPr>
          <a:xfrm>
            <a:off x="971829" y="4996611"/>
            <a:ext cx="539200" cy="355045"/>
          </a:xfrm>
          <a:prstGeom prst="rect">
            <a:avLst/>
          </a:prstGeom>
          <a:noFill/>
          <a:ln>
            <a:noFill/>
          </a:ln>
        </p:spPr>
      </p:pic>
      <p:pic>
        <p:nvPicPr>
          <p:cNvPr id="1347" name="Google Shape;1347;g8cfc6d1af8_0_395"/>
          <p:cNvPicPr preferRelativeResize="0"/>
          <p:nvPr/>
        </p:nvPicPr>
        <p:blipFill>
          <a:blip r:embed="rId6">
            <a:alphaModFix/>
          </a:blip>
          <a:stretch>
            <a:fillRect/>
          </a:stretch>
        </p:blipFill>
        <p:spPr>
          <a:xfrm>
            <a:off x="656600" y="2065150"/>
            <a:ext cx="539199" cy="334857"/>
          </a:xfrm>
          <a:prstGeom prst="rect">
            <a:avLst/>
          </a:prstGeom>
          <a:noFill/>
          <a:ln>
            <a:noFill/>
          </a:ln>
        </p:spPr>
      </p:pic>
      <p:pic>
        <p:nvPicPr>
          <p:cNvPr id="1348" name="Google Shape;1348;g8cfc6d1af8_0_395"/>
          <p:cNvPicPr preferRelativeResize="0"/>
          <p:nvPr/>
        </p:nvPicPr>
        <p:blipFill>
          <a:blip r:embed="rId6">
            <a:alphaModFix/>
          </a:blip>
          <a:stretch>
            <a:fillRect/>
          </a:stretch>
        </p:blipFill>
        <p:spPr>
          <a:xfrm>
            <a:off x="5350729" y="3978742"/>
            <a:ext cx="461914" cy="286849"/>
          </a:xfrm>
          <a:prstGeom prst="rect">
            <a:avLst/>
          </a:prstGeom>
          <a:noFill/>
          <a:ln>
            <a:noFill/>
          </a:ln>
        </p:spPr>
      </p:pic>
      <p:pic>
        <p:nvPicPr>
          <p:cNvPr id="1349" name="Google Shape;1349;g8cfc6d1af8_0_395"/>
          <p:cNvPicPr preferRelativeResize="0"/>
          <p:nvPr/>
        </p:nvPicPr>
        <p:blipFill>
          <a:blip r:embed="rId6">
            <a:alphaModFix/>
          </a:blip>
          <a:stretch>
            <a:fillRect/>
          </a:stretch>
        </p:blipFill>
        <p:spPr>
          <a:xfrm>
            <a:off x="7971708" y="4119782"/>
            <a:ext cx="290145" cy="180182"/>
          </a:xfrm>
          <a:prstGeom prst="rect">
            <a:avLst/>
          </a:prstGeom>
          <a:noFill/>
          <a:ln>
            <a:noFill/>
          </a:ln>
        </p:spPr>
      </p:pic>
      <p:sp>
        <p:nvSpPr>
          <p:cNvPr id="1350" name="Google Shape;1350;g8cfc6d1af8_0_395"/>
          <p:cNvSpPr txBox="1"/>
          <p:nvPr/>
        </p:nvSpPr>
        <p:spPr>
          <a:xfrm>
            <a:off x="2591878" y="3955713"/>
            <a:ext cx="22812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gRPC with TLS over AWS PrivateLink</a:t>
            </a:r>
            <a:endParaRPr>
              <a:latin typeface="Calibri"/>
              <a:ea typeface="Calibri"/>
              <a:cs typeface="Calibri"/>
              <a:sym typeface="Calibri"/>
            </a:endParaRPr>
          </a:p>
        </p:txBody>
      </p:sp>
      <p:sp>
        <p:nvSpPr>
          <p:cNvPr id="1351" name="Google Shape;1351;g8cfc6d1af8_0_395"/>
          <p:cNvSpPr txBox="1"/>
          <p:nvPr/>
        </p:nvSpPr>
        <p:spPr>
          <a:xfrm>
            <a:off x="7244000" y="4252725"/>
            <a:ext cx="6585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gRPC</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2019-04-03T14:51:32Z</dcterms:created>
  <dc:creator>Alex Contini</dc:creator>
</cp:coreProperties>
</file>