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58" r:id="rId4"/>
    <p:sldId id="280" r:id="rId5"/>
    <p:sldId id="271" r:id="rId6"/>
    <p:sldId id="262" r:id="rId7"/>
    <p:sldId id="282" r:id="rId8"/>
    <p:sldId id="283" r:id="rId9"/>
    <p:sldId id="263" r:id="rId10"/>
    <p:sldId id="265" r:id="rId11"/>
    <p:sldId id="272" r:id="rId12"/>
    <p:sldId id="276" r:id="rId13"/>
    <p:sldId id="259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chott [msft]" initials="" lastIdx="1" clrIdx="0"/>
  <p:cmAuthor id="2" name="Guest User" initials="GU" lastIdx="2" clrIdx="1">
    <p:extLst>
      <p:ext uri="{19B8F6BF-5375-455C-9EA6-DF929625EA0E}">
        <p15:presenceInfo xmlns:p15="http://schemas.microsoft.com/office/powerpoint/2012/main" userId="S::urn:spo:anon#e6bbff084beb0c3a4edb02e6a6b453621df048dba282ec7134225096efcc7b66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4"/>
    <a:srgbClr val="00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C5546-37A7-4680-889F-373C8D259D00}" v="1413" dt="2020-07-28T01:11:43.342"/>
    <p1510:client id="{52EFA6B9-E849-40B1-9C25-94CEF93285EE}" v="1" dt="2020-07-28T16:35:03.450"/>
    <p1510:client id="{58D62C32-EEC6-44F5-A8CF-11535D878469}" v="941" dt="2020-07-28T01:00:59.779"/>
    <p1510:client id="{74B3A5AC-2C55-20D2-3274-EF0D9B73E54F}" v="39" dt="2020-07-28T18:14:04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6bbff084beb0c3a4edb02e6a6b453621df048dba282ec7134225096efcc7b66::" providerId="AD" clId="Web-{74B3A5AC-2C55-20D2-3274-EF0D9B73E54F}"/>
    <pc:docChg chg="modSld">
      <pc:chgData name="Guest User" userId="S::urn:spo:anon#e6bbff084beb0c3a4edb02e6a6b453621df048dba282ec7134225096efcc7b66::" providerId="AD" clId="Web-{74B3A5AC-2C55-20D2-3274-EF0D9B73E54F}" dt="2020-07-28T18:14:04.364" v="35" actId="14100"/>
      <pc:docMkLst>
        <pc:docMk/>
      </pc:docMkLst>
      <pc:sldChg chg="addSp delSp modSp addCm">
        <pc:chgData name="Guest User" userId="S::urn:spo:anon#e6bbff084beb0c3a4edb02e6a6b453621df048dba282ec7134225096efcc7b66::" providerId="AD" clId="Web-{74B3A5AC-2C55-20D2-3274-EF0D9B73E54F}" dt="2020-07-28T18:09:55.336" v="12" actId="1076"/>
        <pc:sldMkLst>
          <pc:docMk/>
          <pc:sldMk cId="1395511907" sldId="262"/>
        </pc:sldMkLst>
        <pc:spChg chg="add del mod">
          <ac:chgData name="Guest User" userId="S::urn:spo:anon#e6bbff084beb0c3a4edb02e6a6b453621df048dba282ec7134225096efcc7b66::" providerId="AD" clId="Web-{74B3A5AC-2C55-20D2-3274-EF0D9B73E54F}" dt="2020-07-28T18:08:54.192" v="5"/>
          <ac:spMkLst>
            <pc:docMk/>
            <pc:sldMk cId="1395511907" sldId="262"/>
            <ac:spMk id="3" creationId="{C1381DEA-5346-4007-A2C9-FF40428E136B}"/>
          </ac:spMkLst>
        </pc:spChg>
        <pc:picChg chg="add mod">
          <ac:chgData name="Guest User" userId="S::urn:spo:anon#e6bbff084beb0c3a4edb02e6a6b453621df048dba282ec7134225096efcc7b66::" providerId="AD" clId="Web-{74B3A5AC-2C55-20D2-3274-EF0D9B73E54F}" dt="2020-07-28T18:09:55.336" v="12" actId="1076"/>
          <ac:picMkLst>
            <pc:docMk/>
            <pc:sldMk cId="1395511907" sldId="262"/>
            <ac:picMk id="4" creationId="{82ACB110-A896-4948-A330-7A46B1B22797}"/>
          </ac:picMkLst>
        </pc:picChg>
        <pc:picChg chg="del">
          <ac:chgData name="Guest User" userId="S::urn:spo:anon#e6bbff084beb0c3a4edb02e6a6b453621df048dba282ec7134225096efcc7b66::" providerId="AD" clId="Web-{74B3A5AC-2C55-20D2-3274-EF0D9B73E54F}" dt="2020-07-28T18:08:52.395" v="1"/>
          <ac:picMkLst>
            <pc:docMk/>
            <pc:sldMk cId="1395511907" sldId="262"/>
            <ac:picMk id="7" creationId="{897D22B6-E7BA-4035-B169-BA4EE23BDBB5}"/>
          </ac:picMkLst>
        </pc:picChg>
      </pc:sldChg>
      <pc:sldChg chg="addSp delSp modSp">
        <pc:chgData name="Guest User" userId="S::urn:spo:anon#e6bbff084beb0c3a4edb02e6a6b453621df048dba282ec7134225096efcc7b66::" providerId="AD" clId="Web-{74B3A5AC-2C55-20D2-3274-EF0D9B73E54F}" dt="2020-07-28T18:13:46.644" v="32" actId="1076"/>
        <pc:sldMkLst>
          <pc:docMk/>
          <pc:sldMk cId="2332839042" sldId="282"/>
        </pc:sldMkLst>
        <pc:picChg chg="add mod">
          <ac:chgData name="Guest User" userId="S::urn:spo:anon#e6bbff084beb0c3a4edb02e6a6b453621df048dba282ec7134225096efcc7b66::" providerId="AD" clId="Web-{74B3A5AC-2C55-20D2-3274-EF0D9B73E54F}" dt="2020-07-28T18:13:46.644" v="32" actId="1076"/>
          <ac:picMkLst>
            <pc:docMk/>
            <pc:sldMk cId="2332839042" sldId="282"/>
            <ac:picMk id="3" creationId="{4A3323D0-6D6A-48D6-A66E-7288C8C4BB23}"/>
          </ac:picMkLst>
        </pc:picChg>
        <pc:picChg chg="del">
          <ac:chgData name="Guest User" userId="S::urn:spo:anon#e6bbff084beb0c3a4edb02e6a6b453621df048dba282ec7134225096efcc7b66::" providerId="AD" clId="Web-{74B3A5AC-2C55-20D2-3274-EF0D9B73E54F}" dt="2020-07-28T18:13:19.893" v="24"/>
          <ac:picMkLst>
            <pc:docMk/>
            <pc:sldMk cId="2332839042" sldId="282"/>
            <ac:picMk id="6" creationId="{9EF47722-FDA0-4EEF-92D8-CD12AAE2A838}"/>
          </ac:picMkLst>
        </pc:picChg>
      </pc:sldChg>
      <pc:sldChg chg="addSp delSp modSp">
        <pc:chgData name="Guest User" userId="S::urn:spo:anon#e6bbff084beb0c3a4edb02e6a6b453621df048dba282ec7134225096efcc7b66::" providerId="AD" clId="Web-{74B3A5AC-2C55-20D2-3274-EF0D9B73E54F}" dt="2020-07-28T18:14:04.364" v="35" actId="14100"/>
        <pc:sldMkLst>
          <pc:docMk/>
          <pc:sldMk cId="3783906263" sldId="283"/>
        </pc:sldMkLst>
        <pc:picChg chg="add mod">
          <ac:chgData name="Guest User" userId="S::urn:spo:anon#e6bbff084beb0c3a4edb02e6a6b453621df048dba282ec7134225096efcc7b66::" providerId="AD" clId="Web-{74B3A5AC-2C55-20D2-3274-EF0D9B73E54F}" dt="2020-07-28T18:14:04.364" v="35" actId="14100"/>
          <ac:picMkLst>
            <pc:docMk/>
            <pc:sldMk cId="3783906263" sldId="283"/>
            <ac:picMk id="3" creationId="{4452A72F-6E3B-42C0-B325-5BDD30B759EC}"/>
          </ac:picMkLst>
        </pc:picChg>
        <pc:picChg chg="del">
          <ac:chgData name="Guest User" userId="S::urn:spo:anon#e6bbff084beb0c3a4edb02e6a6b453621df048dba282ec7134225096efcc7b66::" providerId="AD" clId="Web-{74B3A5AC-2C55-20D2-3274-EF0D9B73E54F}" dt="2020-07-28T18:12:25.953" v="13"/>
          <ac:picMkLst>
            <pc:docMk/>
            <pc:sldMk cId="3783906263" sldId="283"/>
            <ac:picMk id="6" creationId="{1EA2847E-D636-48A8-ADED-B0401772D29B}"/>
          </ac:picMkLst>
        </pc:picChg>
      </pc:sldChg>
    </pc:docChg>
  </pc:docChgLst>
  <pc:docChgLst>
    <pc:chgData name="Guest User" userId="S::urn:spo:anon#e6bbff084beb0c3a4edb02e6a6b453621df048dba282ec7134225096efcc7b66::" providerId="AD" clId="Web-{58D62C32-EEC6-44F5-A8CF-11535D878469}"/>
    <pc:docChg chg="addSld delSld modSld">
      <pc:chgData name="Guest User" userId="S::urn:spo:anon#e6bbff084beb0c3a4edb02e6a6b453621df048dba282ec7134225096efcc7b66::" providerId="AD" clId="Web-{58D62C32-EEC6-44F5-A8CF-11535D878469}" dt="2020-07-28T01:00:59.779" v="938" actId="14100"/>
      <pc:docMkLst>
        <pc:docMk/>
      </pc:docMkLst>
      <pc:sldChg chg="addSp delSp modSp mod setBg modNotes">
        <pc:chgData name="Guest User" userId="S::urn:spo:anon#e6bbff084beb0c3a4edb02e6a6b453621df048dba282ec7134225096efcc7b66::" providerId="AD" clId="Web-{58D62C32-EEC6-44F5-A8CF-11535D878469}" dt="2020-07-28T00:17:28.028" v="907" actId="14100"/>
        <pc:sldMkLst>
          <pc:docMk/>
          <pc:sldMk cId="1395511907" sldId="262"/>
        </pc:sldMkLst>
        <pc:spChg chg="mod">
          <ac:chgData name="Guest User" userId="S::urn:spo:anon#e6bbff084beb0c3a4edb02e6a6b453621df048dba282ec7134225096efcc7b66::" providerId="AD" clId="Web-{58D62C32-EEC6-44F5-A8CF-11535D878469}" dt="2020-07-28T00:13:57.652" v="881"/>
          <ac:spMkLst>
            <pc:docMk/>
            <pc:sldMk cId="1395511907" sldId="262"/>
            <ac:spMk id="2" creationId="{2FAE34FB-F505-D740-9FE6-456A0DEA663B}"/>
          </ac:spMkLst>
        </pc:spChg>
        <pc:picChg chg="add del mod">
          <ac:chgData name="Guest User" userId="S::urn:spo:anon#e6bbff084beb0c3a4edb02e6a6b453621df048dba282ec7134225096efcc7b66::" providerId="AD" clId="Web-{58D62C32-EEC6-44F5-A8CF-11535D878469}" dt="2020-07-28T00:13:29.434" v="874"/>
          <ac:picMkLst>
            <pc:docMk/>
            <pc:sldMk cId="1395511907" sldId="262"/>
            <ac:picMk id="3" creationId="{A2163C38-0FA0-40FA-8EF2-F31FFFCFD5DC}"/>
          </ac:picMkLst>
        </pc:picChg>
        <pc:picChg chg="del">
          <ac:chgData name="Guest User" userId="S::urn:spo:anon#e6bbff084beb0c3a4edb02e6a6b453621df048dba282ec7134225096efcc7b66::" providerId="AD" clId="Web-{58D62C32-EEC6-44F5-A8CF-11535D878469}" dt="2020-07-27T18:11:41.933" v="47"/>
          <ac:picMkLst>
            <pc:docMk/>
            <pc:sldMk cId="1395511907" sldId="262"/>
            <ac:picMk id="4" creationId="{435CC44D-6E97-4A73-8522-6AB9A0968C49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8T00:13:30.668" v="875"/>
          <ac:picMkLst>
            <pc:docMk/>
            <pc:sldMk cId="1395511907" sldId="262"/>
            <ac:picMk id="4" creationId="{7B736BD1-E882-4324-B320-73F220B9BC65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8T00:15:28.887" v="890"/>
          <ac:picMkLst>
            <pc:docMk/>
            <pc:sldMk cId="1395511907" sldId="262"/>
            <ac:picMk id="5" creationId="{48A2B04A-376F-4AFA-8672-77A92263E0AD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8T00:17:07.965" v="899"/>
          <ac:picMkLst>
            <pc:docMk/>
            <pc:sldMk cId="1395511907" sldId="262"/>
            <ac:picMk id="6" creationId="{EC23384A-00E8-4641-A9D1-9BE8BB98F719}"/>
          </ac:picMkLst>
        </pc:picChg>
        <pc:picChg chg="add mod">
          <ac:chgData name="Guest User" userId="S::urn:spo:anon#e6bbff084beb0c3a4edb02e6a6b453621df048dba282ec7134225096efcc7b66::" providerId="AD" clId="Web-{58D62C32-EEC6-44F5-A8CF-11535D878469}" dt="2020-07-28T00:17:28.028" v="907" actId="14100"/>
          <ac:picMkLst>
            <pc:docMk/>
            <pc:sldMk cId="1395511907" sldId="262"/>
            <ac:picMk id="7" creationId="{897D22B6-E7BA-4035-B169-BA4EE23BDBB5}"/>
          </ac:picMkLst>
        </pc:picChg>
      </pc:sldChg>
      <pc:sldChg chg="delSp modSp">
        <pc:chgData name="Guest User" userId="S::urn:spo:anon#e6bbff084beb0c3a4edb02e6a6b453621df048dba282ec7134225096efcc7b66::" providerId="AD" clId="Web-{58D62C32-EEC6-44F5-A8CF-11535D878469}" dt="2020-07-27T23:30:40.085" v="856"/>
        <pc:sldMkLst>
          <pc:docMk/>
          <pc:sldMk cId="914108751" sldId="263"/>
        </pc:sldMkLst>
        <pc:spChg chg="del mod">
          <ac:chgData name="Guest User" userId="S::urn:spo:anon#e6bbff084beb0c3a4edb02e6a6b453621df048dba282ec7134225096efcc7b66::" providerId="AD" clId="Web-{58D62C32-EEC6-44F5-A8CF-11535D878469}" dt="2020-07-27T21:05:47.929" v="672"/>
          <ac:spMkLst>
            <pc:docMk/>
            <pc:sldMk cId="914108751" sldId="263"/>
            <ac:spMk id="3" creationId="{43DA2F3D-00D7-1E4A-92B3-332936355318}"/>
          </ac:spMkLst>
        </pc:spChg>
        <pc:spChg chg="mod">
          <ac:chgData name="Guest User" userId="S::urn:spo:anon#e6bbff084beb0c3a4edb02e6a6b453621df048dba282ec7134225096efcc7b66::" providerId="AD" clId="Web-{58D62C32-EEC6-44F5-A8CF-11535D878469}" dt="2020-07-27T21:07:01.492" v="695" actId="20577"/>
          <ac:spMkLst>
            <pc:docMk/>
            <pc:sldMk cId="914108751" sldId="263"/>
            <ac:spMk id="6" creationId="{7252C865-7F34-4B1E-911C-775A2F044901}"/>
          </ac:spMkLst>
        </pc:spChg>
        <pc:graphicFrameChg chg="mod modGraphic">
          <ac:chgData name="Guest User" userId="S::urn:spo:anon#e6bbff084beb0c3a4edb02e6a6b453621df048dba282ec7134225096efcc7b66::" providerId="AD" clId="Web-{58D62C32-EEC6-44F5-A8CF-11535D878469}" dt="2020-07-27T23:30:40.085" v="856"/>
          <ac:graphicFrameMkLst>
            <pc:docMk/>
            <pc:sldMk cId="914108751" sldId="263"/>
            <ac:graphicFrameMk id="4" creationId="{09150069-719C-4509-9086-82EDD1F07F2F}"/>
          </ac:graphicFrameMkLst>
        </pc:graphicFrameChg>
        <pc:graphicFrameChg chg="modGraphic">
          <ac:chgData name="Guest User" userId="S::urn:spo:anon#e6bbff084beb0c3a4edb02e6a6b453621df048dba282ec7134225096efcc7b66::" providerId="AD" clId="Web-{58D62C32-EEC6-44F5-A8CF-11535D878469}" dt="2020-07-27T21:05:53.194" v="673"/>
          <ac:graphicFrameMkLst>
            <pc:docMk/>
            <pc:sldMk cId="914108751" sldId="263"/>
            <ac:graphicFrameMk id="5" creationId="{5B8D259B-A622-4281-A92F-4AA92BF0D7C1}"/>
          </ac:graphicFrameMkLst>
        </pc:graphicFrameChg>
      </pc:sldChg>
      <pc:sldChg chg="delSp modSp">
        <pc:chgData name="Guest User" userId="S::urn:spo:anon#e6bbff084beb0c3a4edb02e6a6b453621df048dba282ec7134225096efcc7b66::" providerId="AD" clId="Web-{58D62C32-EEC6-44F5-A8CF-11535D878469}" dt="2020-07-27T21:21:15.620" v="714" actId="14100"/>
        <pc:sldMkLst>
          <pc:docMk/>
          <pc:sldMk cId="4257018394" sldId="264"/>
        </pc:sldMkLst>
        <pc:spChg chg="mod">
          <ac:chgData name="Guest User" userId="S::urn:spo:anon#e6bbff084beb0c3a4edb02e6a6b453621df048dba282ec7134225096efcc7b66::" providerId="AD" clId="Web-{58D62C32-EEC6-44F5-A8CF-11535D878469}" dt="2020-07-27T21:21:15.620" v="714" actId="14100"/>
          <ac:spMkLst>
            <pc:docMk/>
            <pc:sldMk cId="4257018394" sldId="264"/>
            <ac:spMk id="3" creationId="{43DA2F3D-00D7-1E4A-92B3-332936355318}"/>
          </ac:spMkLst>
        </pc:spChg>
        <pc:picChg chg="del mod">
          <ac:chgData name="Guest User" userId="S::urn:spo:anon#e6bbff084beb0c3a4edb02e6a6b453621df048dba282ec7134225096efcc7b66::" providerId="AD" clId="Web-{58D62C32-EEC6-44F5-A8CF-11535D878469}" dt="2020-07-27T21:19:53.714" v="701"/>
          <ac:picMkLst>
            <pc:docMk/>
            <pc:sldMk cId="4257018394" sldId="264"/>
            <ac:picMk id="5" creationId="{1043BBBE-B16B-4ECE-B028-FFDC352F3630}"/>
          </ac:picMkLst>
        </pc:picChg>
      </pc:sldChg>
      <pc:sldChg chg="modSp">
        <pc:chgData name="Guest User" userId="S::urn:spo:anon#e6bbff084beb0c3a4edb02e6a6b453621df048dba282ec7134225096efcc7b66::" providerId="AD" clId="Web-{58D62C32-EEC6-44F5-A8CF-11535D878469}" dt="2020-07-27T19:22:34.153" v="434" actId="20577"/>
        <pc:sldMkLst>
          <pc:docMk/>
          <pc:sldMk cId="702164719" sldId="265"/>
        </pc:sldMkLst>
        <pc:spChg chg="mod">
          <ac:chgData name="Guest User" userId="S::urn:spo:anon#e6bbff084beb0c3a4edb02e6a6b453621df048dba282ec7134225096efcc7b66::" providerId="AD" clId="Web-{58D62C32-EEC6-44F5-A8CF-11535D878469}" dt="2020-07-27T19:22:34.153" v="434" actId="20577"/>
          <ac:spMkLst>
            <pc:docMk/>
            <pc:sldMk cId="702164719" sldId="265"/>
            <ac:spMk id="3" creationId="{43DA2F3D-00D7-1E4A-92B3-332936355318}"/>
          </ac:spMkLst>
        </pc:spChg>
      </pc:sldChg>
      <pc:sldChg chg="addSp modSp">
        <pc:chgData name="Guest User" userId="S::urn:spo:anon#e6bbff084beb0c3a4edb02e6a6b453621df048dba282ec7134225096efcc7b66::" providerId="AD" clId="Web-{58D62C32-EEC6-44F5-A8CF-11535D878469}" dt="2020-07-27T16:43:42.473" v="15" actId="20577"/>
        <pc:sldMkLst>
          <pc:docMk/>
          <pc:sldMk cId="3626040408" sldId="269"/>
        </pc:sldMkLst>
        <pc:spChg chg="mod">
          <ac:chgData name="Guest User" userId="S::urn:spo:anon#e6bbff084beb0c3a4edb02e6a6b453621df048dba282ec7134225096efcc7b66::" providerId="AD" clId="Web-{58D62C32-EEC6-44F5-A8CF-11535D878469}" dt="2020-07-27T16:43:42.473" v="15" actId="20577"/>
          <ac:spMkLst>
            <pc:docMk/>
            <pc:sldMk cId="3626040408" sldId="269"/>
            <ac:spMk id="6" creationId="{2CB19141-1FFE-44D3-848D-84214C847DD6}"/>
          </ac:spMkLst>
        </pc:spChg>
        <pc:picChg chg="add mod">
          <ac:chgData name="Guest User" userId="S::urn:spo:anon#e6bbff084beb0c3a4edb02e6a6b453621df048dba282ec7134225096efcc7b66::" providerId="AD" clId="Web-{58D62C32-EEC6-44F5-A8CF-11535D878469}" dt="2020-07-27T16:42:00.721" v="4" actId="1076"/>
          <ac:picMkLst>
            <pc:docMk/>
            <pc:sldMk cId="3626040408" sldId="269"/>
            <ac:picMk id="3" creationId="{3AC2ACCB-F3D3-4605-AD55-CBAD29B481A3}"/>
          </ac:picMkLst>
        </pc:picChg>
      </pc:sldChg>
      <pc:sldChg chg="modSp">
        <pc:chgData name="Guest User" userId="S::urn:spo:anon#e6bbff084beb0c3a4edb02e6a6b453621df048dba282ec7134225096efcc7b66::" providerId="AD" clId="Web-{58D62C32-EEC6-44F5-A8CF-11535D878469}" dt="2020-07-27T23:04:59.277" v="807" actId="20577"/>
        <pc:sldMkLst>
          <pc:docMk/>
          <pc:sldMk cId="3918288784" sldId="271"/>
        </pc:sldMkLst>
        <pc:spChg chg="mod">
          <ac:chgData name="Guest User" userId="S::urn:spo:anon#e6bbff084beb0c3a4edb02e6a6b453621df048dba282ec7134225096efcc7b66::" providerId="AD" clId="Web-{58D62C32-EEC6-44F5-A8CF-11535D878469}" dt="2020-07-27T20:53:47.660" v="607" actId="20577"/>
          <ac:spMkLst>
            <pc:docMk/>
            <pc:sldMk cId="3918288784" sldId="271"/>
            <ac:spMk id="2" creationId="{2FAE34FB-F505-D740-9FE6-456A0DEA663B}"/>
          </ac:spMkLst>
        </pc:spChg>
        <pc:spChg chg="mod">
          <ac:chgData name="Guest User" userId="S::urn:spo:anon#e6bbff084beb0c3a4edb02e6a6b453621df048dba282ec7134225096efcc7b66::" providerId="AD" clId="Web-{58D62C32-EEC6-44F5-A8CF-11535D878469}" dt="2020-07-27T23:04:59.277" v="807" actId="20577"/>
          <ac:spMkLst>
            <pc:docMk/>
            <pc:sldMk cId="3918288784" sldId="271"/>
            <ac:spMk id="3" creationId="{43DA2F3D-00D7-1E4A-92B3-332936355318}"/>
          </ac:spMkLst>
        </pc:spChg>
      </pc:sldChg>
      <pc:sldChg chg="new del">
        <pc:chgData name="Guest User" userId="S::urn:spo:anon#e6bbff084beb0c3a4edb02e6a6b453621df048dba282ec7134225096efcc7b66::" providerId="AD" clId="Web-{58D62C32-EEC6-44F5-A8CF-11535D878469}" dt="2020-07-27T18:11:24.839" v="32"/>
        <pc:sldMkLst>
          <pc:docMk/>
          <pc:sldMk cId="1880773070" sldId="282"/>
        </pc:sldMkLst>
      </pc:sldChg>
      <pc:sldChg chg="addSp delSp modSp add replId modNotes">
        <pc:chgData name="Guest User" userId="S::urn:spo:anon#e6bbff084beb0c3a4edb02e6a6b453621df048dba282ec7134225096efcc7b66::" providerId="AD" clId="Web-{58D62C32-EEC6-44F5-A8CF-11535D878469}" dt="2020-07-28T01:00:20.105" v="929" actId="14100"/>
        <pc:sldMkLst>
          <pc:docMk/>
          <pc:sldMk cId="2332839042" sldId="282"/>
        </pc:sldMkLst>
        <pc:spChg chg="mod">
          <ac:chgData name="Guest User" userId="S::urn:spo:anon#e6bbff084beb0c3a4edb02e6a6b453621df048dba282ec7134225096efcc7b66::" providerId="AD" clId="Web-{58D62C32-EEC6-44F5-A8CF-11535D878469}" dt="2020-07-27T20:53:44.129" v="604" actId="20577"/>
          <ac:spMkLst>
            <pc:docMk/>
            <pc:sldMk cId="2332839042" sldId="282"/>
            <ac:spMk id="2" creationId="{2FAE34FB-F505-D740-9FE6-456A0DEA663B}"/>
          </ac:spMkLst>
        </pc:spChg>
        <pc:picChg chg="add del mod">
          <ac:chgData name="Guest User" userId="S::urn:spo:anon#e6bbff084beb0c3a4edb02e6a6b453621df048dba282ec7134225096efcc7b66::" providerId="AD" clId="Web-{58D62C32-EEC6-44F5-A8CF-11535D878469}" dt="2020-07-28T00:43:23.024" v="908"/>
          <ac:picMkLst>
            <pc:docMk/>
            <pc:sldMk cId="2332839042" sldId="282"/>
            <ac:picMk id="3" creationId="{1BEBC18E-F17F-417D-9E9D-168F4E9DCD12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7T20:51:45.629" v="533"/>
          <ac:picMkLst>
            <pc:docMk/>
            <pc:sldMk cId="2332839042" sldId="282"/>
            <ac:picMk id="3" creationId="{ED9BD8E2-9AB1-447E-A9C6-08C789E50AFD}"/>
          </ac:picMkLst>
        </pc:picChg>
        <pc:picChg chg="del">
          <ac:chgData name="Guest User" userId="S::urn:spo:anon#e6bbff084beb0c3a4edb02e6a6b453621df048dba282ec7134225096efcc7b66::" providerId="AD" clId="Web-{58D62C32-EEC6-44F5-A8CF-11535D878469}" dt="2020-07-27T20:51:15.503" v="526"/>
          <ac:picMkLst>
            <pc:docMk/>
            <pc:sldMk cId="2332839042" sldId="282"/>
            <ac:picMk id="4" creationId="{435CC44D-6E97-4A73-8522-6AB9A0968C49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8T00:44:42.951" v="917"/>
          <ac:picMkLst>
            <pc:docMk/>
            <pc:sldMk cId="2332839042" sldId="282"/>
            <ac:picMk id="4" creationId="{464154A2-EACA-482F-92A8-17D7D8BEF27C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8T00:59:48.728" v="923"/>
          <ac:picMkLst>
            <pc:docMk/>
            <pc:sldMk cId="2332839042" sldId="282"/>
            <ac:picMk id="5" creationId="{3EBCDF8B-3C22-4178-886E-6BC9C9DAF765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7T20:53:01.223" v="539"/>
          <ac:picMkLst>
            <pc:docMk/>
            <pc:sldMk cId="2332839042" sldId="282"/>
            <ac:picMk id="5" creationId="{4FEEC0F9-28D7-44A0-A5FE-092128329801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7T21:03:52.241" v="653"/>
          <ac:picMkLst>
            <pc:docMk/>
            <pc:sldMk cId="2332839042" sldId="282"/>
            <ac:picMk id="6" creationId="{9741F1B3-741B-4A65-8884-8B52943BACA1}"/>
          </ac:picMkLst>
        </pc:picChg>
        <pc:picChg chg="add mod">
          <ac:chgData name="Guest User" userId="S::urn:spo:anon#e6bbff084beb0c3a4edb02e6a6b453621df048dba282ec7134225096efcc7b66::" providerId="AD" clId="Web-{58D62C32-EEC6-44F5-A8CF-11535D878469}" dt="2020-07-28T01:00:20.105" v="929" actId="14100"/>
          <ac:picMkLst>
            <pc:docMk/>
            <pc:sldMk cId="2332839042" sldId="282"/>
            <ac:picMk id="6" creationId="{9EF47722-FDA0-4EEF-92D8-CD12AAE2A838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7T23:43:00.241" v="857"/>
          <ac:picMkLst>
            <pc:docMk/>
            <pc:sldMk cId="2332839042" sldId="282"/>
            <ac:picMk id="7" creationId="{D1F25146-90B8-4FE8-84F9-9C2634E38A91}"/>
          </ac:picMkLst>
        </pc:picChg>
      </pc:sldChg>
      <pc:sldChg chg="addSp delSp modSp add replId">
        <pc:chgData name="Guest User" userId="S::urn:spo:anon#e6bbff084beb0c3a4edb02e6a6b453621df048dba282ec7134225096efcc7b66::" providerId="AD" clId="Web-{58D62C32-EEC6-44F5-A8CF-11535D878469}" dt="2020-07-28T01:00:59.779" v="938" actId="14100"/>
        <pc:sldMkLst>
          <pc:docMk/>
          <pc:sldMk cId="3783906263" sldId="283"/>
        </pc:sldMkLst>
        <pc:spChg chg="mod">
          <ac:chgData name="Guest User" userId="S::urn:spo:anon#e6bbff084beb0c3a4edb02e6a6b453621df048dba282ec7134225096efcc7b66::" providerId="AD" clId="Web-{58D62C32-EEC6-44F5-A8CF-11535D878469}" dt="2020-07-27T20:54:14.989" v="649" actId="1076"/>
          <ac:spMkLst>
            <pc:docMk/>
            <pc:sldMk cId="3783906263" sldId="283"/>
            <ac:spMk id="2" creationId="{2FAE34FB-F505-D740-9FE6-456A0DEA663B}"/>
          </ac:spMkLst>
        </pc:spChg>
        <pc:picChg chg="add del">
          <ac:chgData name="Guest User" userId="S::urn:spo:anon#e6bbff084beb0c3a4edb02e6a6b453621df048dba282ec7134225096efcc7b66::" providerId="AD" clId="Web-{58D62C32-EEC6-44F5-A8CF-11535D878469}" dt="2020-07-28T01:00:26.996" v="930"/>
          <ac:picMkLst>
            <pc:docMk/>
            <pc:sldMk cId="3783906263" sldId="283"/>
            <ac:picMk id="3" creationId="{46619DBE-37CB-4943-BC36-A5DCCB0D3D01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7T23:44:13.917" v="866"/>
          <ac:picMkLst>
            <pc:docMk/>
            <pc:sldMk cId="3783906263" sldId="283"/>
            <ac:picMk id="3" creationId="{4F2ED56A-F40A-4C5F-9A01-7C162EA9D713}"/>
          </ac:picMkLst>
        </pc:picChg>
        <pc:picChg chg="add del mod">
          <ac:chgData name="Guest User" userId="S::urn:spo:anon#e6bbff084beb0c3a4edb02e6a6b453621df048dba282ec7134225096efcc7b66::" providerId="AD" clId="Web-{58D62C32-EEC6-44F5-A8CF-11535D878469}" dt="2020-07-28T00:44:23.653" v="915"/>
          <ac:picMkLst>
            <pc:docMk/>
            <pc:sldMk cId="3783906263" sldId="283"/>
            <ac:picMk id="4" creationId="{4C8E4CE9-DB94-4DA2-9779-1443164B1964}"/>
          </ac:picMkLst>
        </pc:picChg>
        <pc:picChg chg="add mod">
          <ac:chgData name="Guest User" userId="S::urn:spo:anon#e6bbff084beb0c3a4edb02e6a6b453621df048dba282ec7134225096efcc7b66::" providerId="AD" clId="Web-{58D62C32-EEC6-44F5-A8CF-11535D878469}" dt="2020-07-28T01:00:59.779" v="938" actId="14100"/>
          <ac:picMkLst>
            <pc:docMk/>
            <pc:sldMk cId="3783906263" sldId="283"/>
            <ac:picMk id="6" creationId="{1EA2847E-D636-48A8-ADED-B0401772D29B}"/>
          </ac:picMkLst>
        </pc:picChg>
        <pc:picChg chg="del">
          <ac:chgData name="Guest User" userId="S::urn:spo:anon#e6bbff084beb0c3a4edb02e6a6b453621df048dba282ec7134225096efcc7b66::" providerId="AD" clId="Web-{58D62C32-EEC6-44F5-A8CF-11535D878469}" dt="2020-07-27T21:04:44.741" v="662"/>
          <ac:picMkLst>
            <pc:docMk/>
            <pc:sldMk cId="3783906263" sldId="283"/>
            <ac:picMk id="6" creationId="{9741F1B3-741B-4A65-8884-8B52943BACA1}"/>
          </ac:picMkLst>
        </pc:picChg>
      </pc:sldChg>
      <pc:sldChg chg="add del replId">
        <pc:chgData name="Guest User" userId="S::urn:spo:anon#e6bbff084beb0c3a4edb02e6a6b453621df048dba282ec7134225096efcc7b66::" providerId="AD" clId="Web-{58D62C32-EEC6-44F5-A8CF-11535D878469}" dt="2020-07-28T00:15:23.496" v="888"/>
        <pc:sldMkLst>
          <pc:docMk/>
          <pc:sldMk cId="3553377364" sldId="284"/>
        </pc:sldMkLst>
      </pc:sldChg>
    </pc:docChg>
  </pc:docChgLst>
  <pc:docChgLst>
    <pc:chgData name="Michael Michael" userId="9ea1c156-560a-45bf-967e-203fed5a55c2" providerId="ADAL" clId="{32FC5546-37A7-4680-889F-373C8D259D00}"/>
    <pc:docChg chg="undo redo custSel addSld delSld modSld sldOrd">
      <pc:chgData name="Michael Michael" userId="9ea1c156-560a-45bf-967e-203fed5a55c2" providerId="ADAL" clId="{32FC5546-37A7-4680-889F-373C8D259D00}" dt="2020-07-28T01:11:43.342" v="3885" actId="20577"/>
      <pc:docMkLst>
        <pc:docMk/>
      </pc:docMkLst>
      <pc:sldChg chg="modSp mod">
        <pc:chgData name="Michael Michael" userId="9ea1c156-560a-45bf-967e-203fed5a55c2" providerId="ADAL" clId="{32FC5546-37A7-4680-889F-373C8D259D00}" dt="2020-07-27T14:30:37.210" v="19"/>
        <pc:sldMkLst>
          <pc:docMk/>
          <pc:sldMk cId="3890525753" sldId="257"/>
        </pc:sldMkLst>
        <pc:spChg chg="mod">
          <ac:chgData name="Michael Michael" userId="9ea1c156-560a-45bf-967e-203fed5a55c2" providerId="ADAL" clId="{32FC5546-37A7-4680-889F-373C8D259D00}" dt="2020-07-27T14:30:37.210" v="19"/>
          <ac:spMkLst>
            <pc:docMk/>
            <pc:sldMk cId="3890525753" sldId="257"/>
            <ac:spMk id="2" creationId="{BCC5F23E-7A46-DC47-920B-170289A4D3F0}"/>
          </ac:spMkLst>
        </pc:spChg>
        <pc:spChg chg="mod">
          <ac:chgData name="Michael Michael" userId="9ea1c156-560a-45bf-967e-203fed5a55c2" providerId="ADAL" clId="{32FC5546-37A7-4680-889F-373C8D259D00}" dt="2020-07-27T14:30:22.273" v="12" actId="27636"/>
          <ac:spMkLst>
            <pc:docMk/>
            <pc:sldMk cId="3890525753" sldId="257"/>
            <ac:spMk id="3" creationId="{7BF4BF05-40E6-0F4A-9D20-896B4EE3D1BC}"/>
          </ac:spMkLst>
        </pc:spChg>
      </pc:sldChg>
      <pc:sldChg chg="modSp mod">
        <pc:chgData name="Michael Michael" userId="9ea1c156-560a-45bf-967e-203fed5a55c2" providerId="ADAL" clId="{32FC5546-37A7-4680-889F-373C8D259D00}" dt="2020-07-28T01:10:33.100" v="3873" actId="20577"/>
        <pc:sldMkLst>
          <pc:docMk/>
          <pc:sldMk cId="568393791" sldId="258"/>
        </pc:sldMkLst>
        <pc:spChg chg="mod">
          <ac:chgData name="Michael Michael" userId="9ea1c156-560a-45bf-967e-203fed5a55c2" providerId="ADAL" clId="{32FC5546-37A7-4680-889F-373C8D259D00}" dt="2020-07-27T14:32:21.713" v="258" actId="20577"/>
          <ac:spMkLst>
            <pc:docMk/>
            <pc:sldMk cId="568393791" sldId="258"/>
            <ac:spMk id="2" creationId="{2FAE34FB-F505-D740-9FE6-456A0DEA663B}"/>
          </ac:spMkLst>
        </pc:spChg>
        <pc:spChg chg="mod">
          <ac:chgData name="Michael Michael" userId="9ea1c156-560a-45bf-967e-203fed5a55c2" providerId="ADAL" clId="{32FC5546-37A7-4680-889F-373C8D259D00}" dt="2020-07-28T01:10:33.100" v="3873" actId="20577"/>
          <ac:spMkLst>
            <pc:docMk/>
            <pc:sldMk cId="568393791" sldId="258"/>
            <ac:spMk id="3" creationId="{43DA2F3D-00D7-1E4A-92B3-332936355318}"/>
          </ac:spMkLst>
        </pc:spChg>
      </pc:sldChg>
      <pc:sldChg chg="del">
        <pc:chgData name="Michael Michael" userId="9ea1c156-560a-45bf-967e-203fed5a55c2" providerId="ADAL" clId="{32FC5546-37A7-4680-889F-373C8D259D00}" dt="2020-07-27T14:29:56.863" v="2"/>
        <pc:sldMkLst>
          <pc:docMk/>
          <pc:sldMk cId="1198596883" sldId="259"/>
        </pc:sldMkLst>
        <pc:spChg chg="mod">
          <ac:chgData name="Michael Michael" userId="9ea1c156-560a-45bf-967e-203fed5a55c2" providerId="ADAL" clId="{32FC5546-37A7-4680-889F-373C8D259D00}" dt="2020-07-27T16:11:45.965" v="2139" actId="1076"/>
          <ac:spMkLst>
            <pc:docMk/>
            <pc:sldMk cId="1198596883" sldId="259"/>
            <ac:spMk id="2" creationId="{2FAE34FB-F505-D740-9FE6-456A0DEA663B}"/>
          </ac:spMkLst>
        </pc:spChg>
        <pc:spChg chg="del">
          <ac:chgData name="Michael Michael" userId="9ea1c156-560a-45bf-967e-203fed5a55c2" providerId="ADAL" clId="{32FC5546-37A7-4680-889F-373C8D259D00}" dt="2020-07-27T14:43:49.923" v="768" actId="478"/>
          <ac:spMkLst>
            <pc:docMk/>
            <pc:sldMk cId="1198596883" sldId="259"/>
            <ac:spMk id="3" creationId="{43DA2F3D-00D7-1E4A-92B3-332936355318}"/>
          </ac:spMkLst>
        </pc:spChg>
        <pc:spChg chg="add mod">
          <ac:chgData name="Michael Michael" userId="9ea1c156-560a-45bf-967e-203fed5a55c2" providerId="ADAL" clId="{32FC5546-37A7-4680-889F-373C8D259D00}" dt="2020-07-27T16:12:14.503" v="2186" actId="1035"/>
          <ac:spMkLst>
            <pc:docMk/>
            <pc:sldMk cId="1198596883" sldId="259"/>
            <ac:spMk id="6" creationId="{3BD49860-7EC0-4A68-AF06-7CF0388505AC}"/>
          </ac:spMkLst>
        </pc:spChg>
        <pc:spChg chg="add del mod">
          <ac:chgData name="Michael Michael" userId="9ea1c156-560a-45bf-967e-203fed5a55c2" providerId="ADAL" clId="{32FC5546-37A7-4680-889F-373C8D259D00}" dt="2020-07-27T15:48:36.782" v="1473" actId="478"/>
          <ac:spMkLst>
            <pc:docMk/>
            <pc:sldMk cId="1198596883" sldId="259"/>
            <ac:spMk id="7" creationId="{11A5C40E-B3B6-4A46-8366-C146483D491D}"/>
          </ac:spMkLst>
        </pc:spChg>
        <pc:spChg chg="add mod">
          <ac:chgData name="Michael Michael" userId="9ea1c156-560a-45bf-967e-203fed5a55c2" providerId="ADAL" clId="{32FC5546-37A7-4680-889F-373C8D259D00}" dt="2020-07-27T16:11:57.712" v="2164" actId="1036"/>
          <ac:spMkLst>
            <pc:docMk/>
            <pc:sldMk cId="1198596883" sldId="259"/>
            <ac:spMk id="10" creationId="{601105C6-BBFE-47A4-AEBC-63B6774242BE}"/>
          </ac:spMkLst>
        </pc:spChg>
        <pc:spChg chg="add mod">
          <ac:chgData name="Michael Michael" userId="9ea1c156-560a-45bf-967e-203fed5a55c2" providerId="ADAL" clId="{32FC5546-37A7-4680-889F-373C8D259D00}" dt="2020-07-27T16:11:57.712" v="2164" actId="1036"/>
          <ac:spMkLst>
            <pc:docMk/>
            <pc:sldMk cId="1198596883" sldId="259"/>
            <ac:spMk id="13" creationId="{E95B8CB7-C3FD-4159-AF2E-5E1B36527542}"/>
          </ac:spMkLst>
        </pc:spChg>
        <pc:spChg chg="add mod">
          <ac:chgData name="Michael Michael" userId="9ea1c156-560a-45bf-967e-203fed5a55c2" providerId="ADAL" clId="{32FC5546-37A7-4680-889F-373C8D259D00}" dt="2020-07-27T16:12:14.503" v="2186" actId="1035"/>
          <ac:spMkLst>
            <pc:docMk/>
            <pc:sldMk cId="1198596883" sldId="259"/>
            <ac:spMk id="14" creationId="{5AFFC7D6-CBF0-4714-858E-AC6F9DA2AEAE}"/>
          </ac:spMkLst>
        </pc:spChg>
        <pc:spChg chg="add mod">
          <ac:chgData name="Michael Michael" userId="9ea1c156-560a-45bf-967e-203fed5a55c2" providerId="ADAL" clId="{32FC5546-37A7-4680-889F-373C8D259D00}" dt="2020-07-27T16:11:57.712" v="2164" actId="1036"/>
          <ac:spMkLst>
            <pc:docMk/>
            <pc:sldMk cId="1198596883" sldId="259"/>
            <ac:spMk id="15" creationId="{FC2023DB-AD2C-489F-A32D-E5B392B90D76}"/>
          </ac:spMkLst>
        </pc:spChg>
        <pc:spChg chg="add mod">
          <ac:chgData name="Michael Michael" userId="9ea1c156-560a-45bf-967e-203fed5a55c2" providerId="ADAL" clId="{32FC5546-37A7-4680-889F-373C8D259D00}" dt="2020-07-27T16:11:57.712" v="2164" actId="1036"/>
          <ac:spMkLst>
            <pc:docMk/>
            <pc:sldMk cId="1198596883" sldId="259"/>
            <ac:spMk id="16" creationId="{D6F898A9-EAC2-4D36-91F3-21DE2969C5AF}"/>
          </ac:spMkLst>
        </pc:spChg>
        <pc:spChg chg="add mod">
          <ac:chgData name="Michael Michael" userId="9ea1c156-560a-45bf-967e-203fed5a55c2" providerId="ADAL" clId="{32FC5546-37A7-4680-889F-373C8D259D00}" dt="2020-07-27T16:13:18.991" v="2296" actId="1076"/>
          <ac:spMkLst>
            <pc:docMk/>
            <pc:sldMk cId="1198596883" sldId="259"/>
            <ac:spMk id="18" creationId="{0CB8034B-68FA-498C-9897-997EFFED24FC}"/>
          </ac:spMkLst>
        </pc:spChg>
        <pc:spChg chg="add mod">
          <ac:chgData name="Michael Michael" userId="9ea1c156-560a-45bf-967e-203fed5a55c2" providerId="ADAL" clId="{32FC5546-37A7-4680-889F-373C8D259D00}" dt="2020-07-27T14:57:56.569" v="1139" actId="14100"/>
          <ac:spMkLst>
            <pc:docMk/>
            <pc:sldMk cId="1198596883" sldId="259"/>
            <ac:spMk id="19" creationId="{F722A7D8-1C33-4EB7-B383-E765C6A90FD6}"/>
          </ac:spMkLst>
        </pc:spChg>
        <pc:spChg chg="add mod">
          <ac:chgData name="Michael Michael" userId="9ea1c156-560a-45bf-967e-203fed5a55c2" providerId="ADAL" clId="{32FC5546-37A7-4680-889F-373C8D259D00}" dt="2020-07-27T16:12:14.503" v="2186" actId="1035"/>
          <ac:spMkLst>
            <pc:docMk/>
            <pc:sldMk cId="1198596883" sldId="259"/>
            <ac:spMk id="20" creationId="{B118F1C7-85F7-4713-9BE8-9E460BCC8046}"/>
          </ac:spMkLst>
        </pc:spChg>
        <pc:spChg chg="add mod">
          <ac:chgData name="Michael Michael" userId="9ea1c156-560a-45bf-967e-203fed5a55c2" providerId="ADAL" clId="{32FC5546-37A7-4680-889F-373C8D259D00}" dt="2020-07-27T16:15:41.782" v="2376" actId="20577"/>
          <ac:spMkLst>
            <pc:docMk/>
            <pc:sldMk cId="1198596883" sldId="259"/>
            <ac:spMk id="22" creationId="{5FC431EC-546B-4CD1-B37E-B3A99227F1DC}"/>
          </ac:spMkLst>
        </pc:spChg>
        <pc:picChg chg="add mod">
          <ac:chgData name="Michael Michael" userId="9ea1c156-560a-45bf-967e-203fed5a55c2" providerId="ADAL" clId="{32FC5546-37A7-4680-889F-373C8D259D00}" dt="2020-07-27T16:11:57.712" v="2164" actId="1036"/>
          <ac:picMkLst>
            <pc:docMk/>
            <pc:sldMk cId="1198596883" sldId="259"/>
            <ac:picMk id="4" creationId="{21C8C047-C0F3-446E-A7D6-864AD33A4B37}"/>
          </ac:picMkLst>
        </pc:picChg>
        <pc:picChg chg="add del mod">
          <ac:chgData name="Michael Michael" userId="9ea1c156-560a-45bf-967e-203fed5a55c2" providerId="ADAL" clId="{32FC5546-37A7-4680-889F-373C8D259D00}" dt="2020-07-27T14:54:07.625" v="1075" actId="478"/>
          <ac:picMkLst>
            <pc:docMk/>
            <pc:sldMk cId="1198596883" sldId="259"/>
            <ac:picMk id="5" creationId="{716D40B5-CA2E-4276-82F5-5375C22E958B}"/>
          </ac:picMkLst>
        </pc:picChg>
        <pc:picChg chg="add mod">
          <ac:chgData name="Michael Michael" userId="9ea1c156-560a-45bf-967e-203fed5a55c2" providerId="ADAL" clId="{32FC5546-37A7-4680-889F-373C8D259D00}" dt="2020-07-27T16:11:57.712" v="2164" actId="1036"/>
          <ac:picMkLst>
            <pc:docMk/>
            <pc:sldMk cId="1198596883" sldId="259"/>
            <ac:picMk id="9" creationId="{5F3148A7-7BF5-4789-A438-53B6FEB7A711}"/>
          </ac:picMkLst>
        </pc:picChg>
        <pc:picChg chg="add mod">
          <ac:chgData name="Michael Michael" userId="9ea1c156-560a-45bf-967e-203fed5a55c2" providerId="ADAL" clId="{32FC5546-37A7-4680-889F-373C8D259D00}" dt="2020-07-27T16:12:14.503" v="2186" actId="1035"/>
          <ac:picMkLst>
            <pc:docMk/>
            <pc:sldMk cId="1198596883" sldId="259"/>
            <ac:picMk id="11" creationId="{29113D7C-8AB0-4C18-A0BC-9805F6E6EE3D}"/>
          </ac:picMkLst>
        </pc:picChg>
        <pc:picChg chg="add mod">
          <ac:chgData name="Michael Michael" userId="9ea1c156-560a-45bf-967e-203fed5a55c2" providerId="ADAL" clId="{32FC5546-37A7-4680-889F-373C8D259D00}" dt="2020-07-27T16:12:30.006" v="2211" actId="1035"/>
          <ac:picMkLst>
            <pc:docMk/>
            <pc:sldMk cId="1198596883" sldId="259"/>
            <ac:picMk id="12" creationId="{849D057E-D991-4CDD-AA09-9DB780C6F7E5}"/>
          </ac:picMkLst>
        </pc:picChg>
        <pc:picChg chg="add mod">
          <ac:chgData name="Michael Michael" userId="9ea1c156-560a-45bf-967e-203fed5a55c2" providerId="ADAL" clId="{32FC5546-37A7-4680-889F-373C8D259D00}" dt="2020-07-27T16:14:16.709" v="2304" actId="1076"/>
          <ac:picMkLst>
            <pc:docMk/>
            <pc:sldMk cId="1198596883" sldId="259"/>
            <ac:picMk id="1026" creationId="{8DD75BC7-95AE-40F2-ACB2-220C1107AA9C}"/>
          </ac:picMkLst>
        </pc:picChg>
        <pc:cxnChg chg="add mod">
          <ac:chgData name="Michael Michael" userId="9ea1c156-560a-45bf-967e-203fed5a55c2" providerId="ADAL" clId="{32FC5546-37A7-4680-889F-373C8D259D00}" dt="2020-07-27T16:12:04.142" v="2165" actId="1076"/>
          <ac:cxnSpMkLst>
            <pc:docMk/>
            <pc:sldMk cId="1198596883" sldId="259"/>
            <ac:cxnSpMk id="8" creationId="{59B82DAA-A521-412C-83AC-AECC85941E3E}"/>
          </ac:cxnSpMkLst>
        </pc:cxnChg>
        <pc:cxnChg chg="add mod">
          <ac:chgData name="Michael Michael" userId="9ea1c156-560a-45bf-967e-203fed5a55c2" providerId="ADAL" clId="{32FC5546-37A7-4680-889F-373C8D259D00}" dt="2020-07-27T16:12:23.798" v="2193" actId="1036"/>
          <ac:cxnSpMkLst>
            <pc:docMk/>
            <pc:sldMk cId="1198596883" sldId="259"/>
            <ac:cxnSpMk id="17" creationId="{DCB02308-ACF4-43EB-9B17-F9DBB5BDE30A}"/>
          </ac:cxnSpMkLst>
        </pc:cxnChg>
      </pc:sldChg>
      <pc:sldChg chg="modSp del mod modClrScheme chgLayout">
        <pc:chgData name="Michael Michael" userId="9ea1c156-560a-45bf-967e-203fed5a55c2" providerId="ADAL" clId="{32FC5546-37A7-4680-889F-373C8D259D00}" dt="2020-07-27T14:29:56.863" v="2"/>
        <pc:sldMkLst>
          <pc:docMk/>
          <pc:sldMk cId="0" sldId="260"/>
        </pc:sldMkLst>
        <pc:spChg chg="mod ord">
          <ac:chgData name="Michael Michael" userId="9ea1c156-560a-45bf-967e-203fed5a55c2" providerId="ADAL" clId="{32FC5546-37A7-4680-889F-373C8D259D00}" dt="2020-07-27T14:29:56.523" v="1" actId="700"/>
          <ac:spMkLst>
            <pc:docMk/>
            <pc:sldMk cId="0" sldId="260"/>
            <ac:spMk id="60" creationId="{00000000-0000-0000-0000-000000000000}"/>
          </ac:spMkLst>
        </pc:spChg>
        <pc:spChg chg="mod ord">
          <ac:chgData name="Michael Michael" userId="9ea1c156-560a-45bf-967e-203fed5a55c2" providerId="ADAL" clId="{32FC5546-37A7-4680-889F-373C8D259D00}" dt="2020-07-27T14:29:56.523" v="1" actId="700"/>
          <ac:spMkLst>
            <pc:docMk/>
            <pc:sldMk cId="0" sldId="260"/>
            <ac:spMk id="61" creationId="{00000000-0000-0000-0000-000000000000}"/>
          </ac:spMkLst>
        </pc:spChg>
      </pc:sldChg>
      <pc:sldChg chg="add del">
        <pc:chgData name="Michael Michael" userId="9ea1c156-560a-45bf-967e-203fed5a55c2" providerId="ADAL" clId="{32FC5546-37A7-4680-889F-373C8D259D00}" dt="2020-07-27T14:58:40.295" v="1140" actId="47"/>
        <pc:sldMkLst>
          <pc:docMk/>
          <pc:sldMk cId="858467906" sldId="260"/>
        </pc:sldMkLst>
      </pc:sldChg>
      <pc:sldChg chg="del modNotesTx">
        <pc:chgData name="Michael Michael" userId="9ea1c156-560a-45bf-967e-203fed5a55c2" providerId="ADAL" clId="{32FC5546-37A7-4680-889F-373C8D259D00}" dt="2020-07-28T01:07:07.384" v="3851" actId="47"/>
        <pc:sldMkLst>
          <pc:docMk/>
          <pc:sldMk cId="4001879617" sldId="261"/>
        </pc:sldMkLst>
        <pc:spChg chg="mod">
          <ac:chgData name="Michael Michael" userId="9ea1c156-560a-45bf-967e-203fed5a55c2" providerId="ADAL" clId="{32FC5546-37A7-4680-889F-373C8D259D00}" dt="2020-07-27T16:26:28.199" v="2597" actId="20577"/>
          <ac:spMkLst>
            <pc:docMk/>
            <pc:sldMk cId="4001879617" sldId="261"/>
            <ac:spMk id="2" creationId="{2FAE34FB-F505-D740-9FE6-456A0DEA663B}"/>
          </ac:spMkLst>
        </pc:spChg>
        <pc:spChg chg="mod">
          <ac:chgData name="Michael Michael" userId="9ea1c156-560a-45bf-967e-203fed5a55c2" providerId="ADAL" clId="{32FC5546-37A7-4680-889F-373C8D259D00}" dt="2020-07-27T15:02:54.987" v="1143" actId="20577"/>
          <ac:spMkLst>
            <pc:docMk/>
            <pc:sldMk cId="4001879617" sldId="261"/>
            <ac:spMk id="3" creationId="{43DA2F3D-00D7-1E4A-92B3-332936355318}"/>
          </ac:spMkLst>
        </pc:spChg>
        <pc:spChg chg="add mod">
          <ac:chgData name="Michael Michael" userId="9ea1c156-560a-45bf-967e-203fed5a55c2" providerId="ADAL" clId="{32FC5546-37A7-4680-889F-373C8D259D00}" dt="2020-07-27T16:27:10.489" v="2618" actId="27636"/>
          <ac:spMkLst>
            <pc:docMk/>
            <pc:sldMk cId="4001879617" sldId="261"/>
            <ac:spMk id="4" creationId="{94FB4F6C-CC0B-456D-8196-40DB06E71A28}"/>
          </ac:spMkLst>
        </pc:spChg>
      </pc:sldChg>
      <pc:sldChg chg="addSp delSp modSp add mod modNotesTx">
        <pc:chgData name="Michael Michael" userId="9ea1c156-560a-45bf-967e-203fed5a55c2" providerId="ADAL" clId="{32FC5546-37A7-4680-889F-373C8D259D00}" dt="2020-07-28T01:11:34.749" v="3884" actId="20577"/>
        <pc:sldMkLst>
          <pc:docMk/>
          <pc:sldMk cId="1395511907" sldId="262"/>
        </pc:sldMkLst>
        <pc:spChg chg="mod">
          <ac:chgData name="Michael Michael" userId="9ea1c156-560a-45bf-967e-203fed5a55c2" providerId="ADAL" clId="{32FC5546-37A7-4680-889F-373C8D259D00}" dt="2020-07-27T14:33:58.369" v="284" actId="20577"/>
          <ac:spMkLst>
            <pc:docMk/>
            <pc:sldMk cId="1395511907" sldId="262"/>
            <ac:spMk id="2" creationId="{2FAE34FB-F505-D740-9FE6-456A0DEA663B}"/>
          </ac:spMkLst>
        </pc:spChg>
        <pc:spChg chg="del">
          <ac:chgData name="Michael Michael" userId="9ea1c156-560a-45bf-967e-203fed5a55c2" providerId="ADAL" clId="{32FC5546-37A7-4680-889F-373C8D259D00}" dt="2020-07-27T14:34:05.865" v="285" actId="478"/>
          <ac:spMkLst>
            <pc:docMk/>
            <pc:sldMk cId="1395511907" sldId="262"/>
            <ac:spMk id="3" creationId="{43DA2F3D-00D7-1E4A-92B3-332936355318}"/>
          </ac:spMkLst>
        </pc:spChg>
        <pc:picChg chg="add mod">
          <ac:chgData name="Michael Michael" userId="9ea1c156-560a-45bf-967e-203fed5a55c2" providerId="ADAL" clId="{32FC5546-37A7-4680-889F-373C8D259D00}" dt="2020-07-27T14:34:17.465" v="288" actId="1076"/>
          <ac:picMkLst>
            <pc:docMk/>
            <pc:sldMk cId="1395511907" sldId="262"/>
            <ac:picMk id="4" creationId="{435CC44D-6E97-4A73-8522-6AB9A0968C49}"/>
          </ac:picMkLst>
        </pc:picChg>
      </pc:sldChg>
      <pc:sldChg chg="addSp modSp add mod modNotesTx">
        <pc:chgData name="Michael Michael" userId="9ea1c156-560a-45bf-967e-203fed5a55c2" providerId="ADAL" clId="{32FC5546-37A7-4680-889F-373C8D259D00}" dt="2020-07-28T01:11:43.342" v="3885" actId="20577"/>
        <pc:sldMkLst>
          <pc:docMk/>
          <pc:sldMk cId="914108751" sldId="263"/>
        </pc:sldMkLst>
        <pc:spChg chg="mod">
          <ac:chgData name="Michael Michael" userId="9ea1c156-560a-45bf-967e-203fed5a55c2" providerId="ADAL" clId="{32FC5546-37A7-4680-889F-373C8D259D00}" dt="2020-07-27T14:34:58.858" v="305" actId="20577"/>
          <ac:spMkLst>
            <pc:docMk/>
            <pc:sldMk cId="914108751" sldId="263"/>
            <ac:spMk id="2" creationId="{2FAE34FB-F505-D740-9FE6-456A0DEA663B}"/>
          </ac:spMkLst>
        </pc:spChg>
        <pc:spChg chg="mod">
          <ac:chgData name="Michael Michael" userId="9ea1c156-560a-45bf-967e-203fed5a55c2" providerId="ADAL" clId="{32FC5546-37A7-4680-889F-373C8D259D00}" dt="2020-07-27T14:35:01.952" v="306" actId="20577"/>
          <ac:spMkLst>
            <pc:docMk/>
            <pc:sldMk cId="914108751" sldId="263"/>
            <ac:spMk id="3" creationId="{43DA2F3D-00D7-1E4A-92B3-332936355318}"/>
          </ac:spMkLst>
        </pc:spChg>
        <pc:spChg chg="add mod">
          <ac:chgData name="Michael Michael" userId="9ea1c156-560a-45bf-967e-203fed5a55c2" providerId="ADAL" clId="{32FC5546-37A7-4680-889F-373C8D259D00}" dt="2020-07-27T19:57:19.373" v="3297" actId="1076"/>
          <ac:spMkLst>
            <pc:docMk/>
            <pc:sldMk cId="914108751" sldId="263"/>
            <ac:spMk id="6" creationId="{7252C865-7F34-4B1E-911C-775A2F044901}"/>
          </ac:spMkLst>
        </pc:spChg>
        <pc:graphicFrameChg chg="add mod modGraphic">
          <ac:chgData name="Michael Michael" userId="9ea1c156-560a-45bf-967e-203fed5a55c2" providerId="ADAL" clId="{32FC5546-37A7-4680-889F-373C8D259D00}" dt="2020-07-28T00:51:33.772" v="3844" actId="20577"/>
          <ac:graphicFrameMkLst>
            <pc:docMk/>
            <pc:sldMk cId="914108751" sldId="263"/>
            <ac:graphicFrameMk id="4" creationId="{09150069-719C-4509-9086-82EDD1F07F2F}"/>
          </ac:graphicFrameMkLst>
        </pc:graphicFrameChg>
        <pc:graphicFrameChg chg="add mod modGraphic">
          <ac:chgData name="Michael Michael" userId="9ea1c156-560a-45bf-967e-203fed5a55c2" providerId="ADAL" clId="{32FC5546-37A7-4680-889F-373C8D259D00}" dt="2020-07-27T19:57:10.213" v="3295" actId="1076"/>
          <ac:graphicFrameMkLst>
            <pc:docMk/>
            <pc:sldMk cId="914108751" sldId="263"/>
            <ac:graphicFrameMk id="5" creationId="{5B8D259B-A622-4281-A92F-4AA92BF0D7C1}"/>
          </ac:graphicFrameMkLst>
        </pc:graphicFrameChg>
      </pc:sldChg>
      <pc:sldChg chg="modSp del mod modNotesTx">
        <pc:chgData name="Michael Michael" userId="9ea1c156-560a-45bf-967e-203fed5a55c2" providerId="ADAL" clId="{32FC5546-37A7-4680-889F-373C8D259D00}" dt="2020-07-28T01:08:51.788" v="3857" actId="47"/>
        <pc:sldMkLst>
          <pc:docMk/>
          <pc:sldMk cId="4257018394" sldId="264"/>
        </pc:sldMkLst>
        <pc:spChg chg="mod">
          <ac:chgData name="Michael Michael" userId="9ea1c156-560a-45bf-967e-203fed5a55c2" providerId="ADAL" clId="{32FC5546-37A7-4680-889F-373C8D259D00}" dt="2020-07-27T14:40:52.610" v="676" actId="20577"/>
          <ac:spMkLst>
            <pc:docMk/>
            <pc:sldMk cId="4257018394" sldId="264"/>
            <ac:spMk id="2" creationId="{2FAE34FB-F505-D740-9FE6-456A0DEA663B}"/>
          </ac:spMkLst>
        </pc:spChg>
        <pc:spChg chg="mod">
          <ac:chgData name="Michael Michael" userId="9ea1c156-560a-45bf-967e-203fed5a55c2" providerId="ADAL" clId="{32FC5546-37A7-4680-889F-373C8D259D00}" dt="2020-07-27T19:56:43.783" v="3293" actId="27636"/>
          <ac:spMkLst>
            <pc:docMk/>
            <pc:sldMk cId="4257018394" sldId="264"/>
            <ac:spMk id="3" creationId="{43DA2F3D-00D7-1E4A-92B3-332936355318}"/>
          </ac:spMkLst>
        </pc:spChg>
        <pc:picChg chg="del">
          <ac:chgData name="Michael Michael" userId="9ea1c156-560a-45bf-967e-203fed5a55c2" providerId="ADAL" clId="{32FC5546-37A7-4680-889F-373C8D259D00}" dt="2020-07-27T14:41:01.659" v="677"/>
          <ac:picMkLst>
            <pc:docMk/>
            <pc:sldMk cId="4257018394" sldId="264"/>
            <ac:picMk id="4" creationId="{5D5CEA1A-63A3-48C7-B784-DE2A500574C5}"/>
          </ac:picMkLst>
        </pc:picChg>
        <pc:picChg chg="add mod">
          <ac:chgData name="Michael Michael" userId="9ea1c156-560a-45bf-967e-203fed5a55c2" providerId="ADAL" clId="{32FC5546-37A7-4680-889F-373C8D259D00}" dt="2020-07-27T19:56:37.670" v="3289" actId="1076"/>
          <ac:picMkLst>
            <pc:docMk/>
            <pc:sldMk cId="4257018394" sldId="264"/>
            <ac:picMk id="5" creationId="{1043BBBE-B16B-4ECE-B028-FFDC352F3630}"/>
          </ac:picMkLst>
        </pc:picChg>
      </pc:sldChg>
      <pc:sldChg chg="modSp del mod ord modNotesTx">
        <pc:chgData name="Michael Michael" userId="9ea1c156-560a-45bf-967e-203fed5a55c2" providerId="ADAL" clId="{32FC5546-37A7-4680-889F-373C8D259D00}" dt="2020-07-28T00:26:54.619" v="3734"/>
        <pc:sldMkLst>
          <pc:docMk/>
          <pc:sldMk cId="702164719" sldId="265"/>
        </pc:sldMkLst>
        <pc:spChg chg="mod">
          <ac:chgData name="Michael Michael" userId="9ea1c156-560a-45bf-967e-203fed5a55c2" providerId="ADAL" clId="{32FC5546-37A7-4680-889F-373C8D259D00}" dt="2020-07-27T14:41:44.338" v="723" actId="20577"/>
          <ac:spMkLst>
            <pc:docMk/>
            <pc:sldMk cId="702164719" sldId="265"/>
            <ac:spMk id="2" creationId="{2FAE34FB-F505-D740-9FE6-456A0DEA663B}"/>
          </ac:spMkLst>
        </pc:spChg>
        <pc:spChg chg="mod">
          <ac:chgData name="Michael Michael" userId="9ea1c156-560a-45bf-967e-203fed5a55c2" providerId="ADAL" clId="{32FC5546-37A7-4680-889F-373C8D259D00}" dt="2020-07-27T20:47:26.595" v="3639" actId="2710"/>
          <ac:spMkLst>
            <pc:docMk/>
            <pc:sldMk cId="702164719" sldId="265"/>
            <ac:spMk id="3" creationId="{43DA2F3D-00D7-1E4A-92B3-332936355318}"/>
          </ac:spMkLst>
        </pc:spChg>
      </pc:sldChg>
      <pc:sldChg chg="delSp modSp add mod">
        <pc:chgData name="Michael Michael" userId="9ea1c156-560a-45bf-967e-203fed5a55c2" providerId="ADAL" clId="{32FC5546-37A7-4680-889F-373C8D259D00}" dt="2020-07-27T17:52:19.696" v="3076" actId="20577"/>
        <pc:sldMkLst>
          <pc:docMk/>
          <pc:sldMk cId="3626040408" sldId="269"/>
        </pc:sldMkLst>
        <pc:spChg chg="mod">
          <ac:chgData name="Michael Michael" userId="9ea1c156-560a-45bf-967e-203fed5a55c2" providerId="ADAL" clId="{32FC5546-37A7-4680-889F-373C8D259D00}" dt="2020-07-27T17:52:14.091" v="3060" actId="20577"/>
          <ac:spMkLst>
            <pc:docMk/>
            <pc:sldMk cId="3626040408" sldId="269"/>
            <ac:spMk id="6" creationId="{2CB19141-1FFE-44D3-848D-84214C847DD6}"/>
          </ac:spMkLst>
        </pc:spChg>
        <pc:spChg chg="mod">
          <ac:chgData name="Michael Michael" userId="9ea1c156-560a-45bf-967e-203fed5a55c2" providerId="ADAL" clId="{32FC5546-37A7-4680-889F-373C8D259D00}" dt="2020-07-27T17:52:19.696" v="3076" actId="20577"/>
          <ac:spMkLst>
            <pc:docMk/>
            <pc:sldMk cId="3626040408" sldId="269"/>
            <ac:spMk id="8" creationId="{9D461369-DDC6-413C-B619-0E4E6928F954}"/>
          </ac:spMkLst>
        </pc:spChg>
        <pc:picChg chg="mod">
          <ac:chgData name="Michael Michael" userId="9ea1c156-560a-45bf-967e-203fed5a55c2" providerId="ADAL" clId="{32FC5546-37A7-4680-889F-373C8D259D00}" dt="2020-07-27T17:51:59.059" v="3050" actId="1076"/>
          <ac:picMkLst>
            <pc:docMk/>
            <pc:sldMk cId="3626040408" sldId="269"/>
            <ac:picMk id="3" creationId="{3AC2ACCB-F3D3-4605-AD55-CBAD29B481A3}"/>
          </ac:picMkLst>
        </pc:picChg>
        <pc:picChg chg="del">
          <ac:chgData name="Michael Michael" userId="9ea1c156-560a-45bf-967e-203fed5a55c2" providerId="ADAL" clId="{32FC5546-37A7-4680-889F-373C8D259D00}" dt="2020-07-27T14:30:53.493" v="21" actId="478"/>
          <ac:picMkLst>
            <pc:docMk/>
            <pc:sldMk cId="3626040408" sldId="269"/>
            <ac:picMk id="2050" creationId="{339707EF-A2D1-4468-A878-B0A86A613BD1}"/>
          </ac:picMkLst>
        </pc:picChg>
      </pc:sldChg>
      <pc:sldChg chg="new del">
        <pc:chgData name="Michael Michael" userId="9ea1c156-560a-45bf-967e-203fed5a55c2" providerId="ADAL" clId="{32FC5546-37A7-4680-889F-373C8D259D00}" dt="2020-07-27T15:02:57.380" v="1144" actId="47"/>
        <pc:sldMkLst>
          <pc:docMk/>
          <pc:sldMk cId="585282390" sldId="270"/>
        </pc:sldMkLst>
      </pc:sldChg>
      <pc:sldChg chg="addSp delSp modSp add mod modNotesTx">
        <pc:chgData name="Michael Michael" userId="9ea1c156-560a-45bf-967e-203fed5a55c2" providerId="ADAL" clId="{32FC5546-37A7-4680-889F-373C8D259D00}" dt="2020-07-28T01:11:27.446" v="3881" actId="6549"/>
        <pc:sldMkLst>
          <pc:docMk/>
          <pc:sldMk cId="3918288784" sldId="271"/>
        </pc:sldMkLst>
        <pc:spChg chg="mod">
          <ac:chgData name="Michael Michael" userId="9ea1c156-560a-45bf-967e-203fed5a55c2" providerId="ADAL" clId="{32FC5546-37A7-4680-889F-373C8D259D00}" dt="2020-07-28T00:24:41.115" v="3715" actId="6549"/>
          <ac:spMkLst>
            <pc:docMk/>
            <pc:sldMk cId="3918288784" sldId="271"/>
            <ac:spMk id="2" creationId="{2FAE34FB-F505-D740-9FE6-456A0DEA663B}"/>
          </ac:spMkLst>
        </pc:spChg>
        <pc:spChg chg="add del mod">
          <ac:chgData name="Michael Michael" userId="9ea1c156-560a-45bf-967e-203fed5a55c2" providerId="ADAL" clId="{32FC5546-37A7-4680-889F-373C8D259D00}" dt="2020-07-28T00:24:03.668" v="3707" actId="27636"/>
          <ac:spMkLst>
            <pc:docMk/>
            <pc:sldMk cId="3918288784" sldId="271"/>
            <ac:spMk id="3" creationId="{43DA2F3D-00D7-1E4A-92B3-332936355318}"/>
          </ac:spMkLst>
        </pc:spChg>
      </pc:sldChg>
      <pc:sldChg chg="addSp modSp add mod ord modNotesTx">
        <pc:chgData name="Michael Michael" userId="9ea1c156-560a-45bf-967e-203fed5a55c2" providerId="ADAL" clId="{32FC5546-37A7-4680-889F-373C8D259D00}" dt="2020-07-27T20:45:53.889" v="3555" actId="20577"/>
        <pc:sldMkLst>
          <pc:docMk/>
          <pc:sldMk cId="2166935994" sldId="272"/>
        </pc:sldMkLst>
        <pc:spChg chg="mod">
          <ac:chgData name="Michael Michael" userId="9ea1c156-560a-45bf-967e-203fed5a55c2" providerId="ADAL" clId="{32FC5546-37A7-4680-889F-373C8D259D00}" dt="2020-07-27T15:39:25.069" v="1364" actId="20577"/>
          <ac:spMkLst>
            <pc:docMk/>
            <pc:sldMk cId="2166935994" sldId="272"/>
            <ac:spMk id="2" creationId="{2FAE34FB-F505-D740-9FE6-456A0DEA663B}"/>
          </ac:spMkLst>
        </pc:spChg>
        <pc:spChg chg="add mod">
          <ac:chgData name="Michael Michael" userId="9ea1c156-560a-45bf-967e-203fed5a55c2" providerId="ADAL" clId="{32FC5546-37A7-4680-889F-373C8D259D00}" dt="2020-07-27T20:45:53.889" v="3555" actId="20577"/>
          <ac:spMkLst>
            <pc:docMk/>
            <pc:sldMk cId="2166935994" sldId="272"/>
            <ac:spMk id="4" creationId="{02C888E5-32F5-432E-A951-021C25D20B37}"/>
          </ac:spMkLst>
        </pc:spChg>
      </pc:sldChg>
      <pc:sldChg chg="addSp modSp add del mod ord modNotesTx">
        <pc:chgData name="Michael Michael" userId="9ea1c156-560a-45bf-967e-203fed5a55c2" providerId="ADAL" clId="{32FC5546-37A7-4680-889F-373C8D259D00}" dt="2020-07-28T01:07:53.734" v="3855" actId="47"/>
        <pc:sldMkLst>
          <pc:docMk/>
          <pc:sldMk cId="290241421" sldId="273"/>
        </pc:sldMkLst>
        <pc:spChg chg="mod">
          <ac:chgData name="Michael Michael" userId="9ea1c156-560a-45bf-967e-203fed5a55c2" providerId="ADAL" clId="{32FC5546-37A7-4680-889F-373C8D259D00}" dt="2020-07-27T15:53:16.734" v="1545" actId="20577"/>
          <ac:spMkLst>
            <pc:docMk/>
            <pc:sldMk cId="290241421" sldId="273"/>
            <ac:spMk id="2" creationId="{2FAE34FB-F505-D740-9FE6-456A0DEA663B}"/>
          </ac:spMkLst>
        </pc:spChg>
        <pc:spChg chg="add mod">
          <ac:chgData name="Michael Michael" userId="9ea1c156-560a-45bf-967e-203fed5a55c2" providerId="ADAL" clId="{32FC5546-37A7-4680-889F-373C8D259D00}" dt="2020-07-28T00:22:10.532" v="3661"/>
          <ac:spMkLst>
            <pc:docMk/>
            <pc:sldMk cId="290241421" sldId="273"/>
            <ac:spMk id="4" creationId="{B45BF267-55D0-45FC-890E-E067E882DC15}"/>
          </ac:spMkLst>
        </pc:spChg>
      </pc:sldChg>
      <pc:sldChg chg="addSp delSp modSp add del mod ord">
        <pc:chgData name="Michael Michael" userId="9ea1c156-560a-45bf-967e-203fed5a55c2" providerId="ADAL" clId="{32FC5546-37A7-4680-889F-373C8D259D00}" dt="2020-07-27T16:18:33.734" v="2383" actId="47"/>
        <pc:sldMkLst>
          <pc:docMk/>
          <pc:sldMk cId="3633110611" sldId="274"/>
        </pc:sldMkLst>
        <pc:spChg chg="mod">
          <ac:chgData name="Michael Michael" userId="9ea1c156-560a-45bf-967e-203fed5a55c2" providerId="ADAL" clId="{32FC5546-37A7-4680-889F-373C8D259D00}" dt="2020-07-27T15:59:08.045" v="1796" actId="20577"/>
          <ac:spMkLst>
            <pc:docMk/>
            <pc:sldMk cId="3633110611" sldId="274"/>
            <ac:spMk id="2" creationId="{2FAE34FB-F505-D740-9FE6-456A0DEA663B}"/>
          </ac:spMkLst>
        </pc:spChg>
        <pc:spChg chg="add del mod">
          <ac:chgData name="Michael Michael" userId="9ea1c156-560a-45bf-967e-203fed5a55c2" providerId="ADAL" clId="{32FC5546-37A7-4680-889F-373C8D259D00}" dt="2020-07-27T15:58:48.850" v="1776" actId="478"/>
          <ac:spMkLst>
            <pc:docMk/>
            <pc:sldMk cId="3633110611" sldId="274"/>
            <ac:spMk id="4" creationId="{2EE698E2-BFD5-4880-9D35-110042F990BD}"/>
          </ac:spMkLst>
        </pc:spChg>
        <pc:spChg chg="add del mod">
          <ac:chgData name="Michael Michael" userId="9ea1c156-560a-45bf-967e-203fed5a55c2" providerId="ADAL" clId="{32FC5546-37A7-4680-889F-373C8D259D00}" dt="2020-07-27T15:58:50.866" v="1778"/>
          <ac:spMkLst>
            <pc:docMk/>
            <pc:sldMk cId="3633110611" sldId="274"/>
            <ac:spMk id="5" creationId="{53995FC0-F515-4DB1-B0CA-B1A0BD1FA951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6" creationId="{F344D0BE-B74B-4A44-8038-B357107F427D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7" creationId="{F6E56310-5661-4FCA-BECA-E742A2E46567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8" creationId="{DD0B2E6D-0C18-41EC-A9D4-85B76E8F0AB7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9" creationId="{D68D5C76-2592-4542-9B2D-5BE18B9A2B9D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0" creationId="{4A9C2F82-5009-4819-B716-8785B69D082E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1" creationId="{753E807A-86F1-4CD7-8091-CFEDE70A98D3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2" creationId="{4CC9C500-B90C-47EF-A615-C087F70FE36D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3" creationId="{3F4D0970-6BA3-4E15-AC1E-20783821808B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4" creationId="{A1E76B8F-EB8B-455E-95EE-97D8F9765B9B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5" creationId="{24E94AC3-89B8-4B5B-A4C2-B7DF0AF49B02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6" creationId="{28474AAD-8A21-4714-B52F-6D4FC9630D62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7" creationId="{CCEBBE74-BB61-434E-A8F7-9A64C0DC4C08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19" creationId="{C4C08FEA-F755-4440-85EE-D57645E31D34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20" creationId="{18EC224D-EECB-4734-A60F-777AFD65D801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21" creationId="{E25B8923-6C88-4A4D-A20B-5F11F0C9C573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22" creationId="{B705CB26-C49E-44E5-90C2-92F80D1E94D2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23" creationId="{B23F2EA5-BFBA-46C1-B5EE-86F71CFA34B0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24" creationId="{D17D1874-73CF-43C1-B4F3-876F8F444B70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28" creationId="{934CB674-7EA6-4E57-8C10-C5E5FD6ABDA1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29" creationId="{DEFAFB7B-8DFE-4553-A293-3DBF3173057C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30" creationId="{5D83C699-34C1-4451-A16D-980D0FF80F09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31" creationId="{67A9A18A-FDC5-426D-9531-B54643E77EC3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33" creationId="{E410920A-8C51-46C6-A24B-16836A388A55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34" creationId="{D2919AD1-FAAF-4B73-BE28-80E35DDAA047}"/>
          </ac:spMkLst>
        </pc:spChg>
        <pc:spChg chg="add mod">
          <ac:chgData name="Michael Michael" userId="9ea1c156-560a-45bf-967e-203fed5a55c2" providerId="ADAL" clId="{32FC5546-37A7-4680-889F-373C8D259D00}" dt="2020-07-27T16:18:07.449" v="2381" actId="1076"/>
          <ac:spMkLst>
            <pc:docMk/>
            <pc:sldMk cId="3633110611" sldId="274"/>
            <ac:spMk id="35" creationId="{B625FE12-C831-406E-96ED-575F467A14EA}"/>
          </ac:spMkLst>
        </pc:spChg>
        <pc:cxnChg chg="add mod">
          <ac:chgData name="Michael Michael" userId="9ea1c156-560a-45bf-967e-203fed5a55c2" providerId="ADAL" clId="{32FC5546-37A7-4680-889F-373C8D259D00}" dt="2020-07-27T16:18:07.449" v="2381" actId="1076"/>
          <ac:cxnSpMkLst>
            <pc:docMk/>
            <pc:sldMk cId="3633110611" sldId="274"/>
            <ac:cxnSpMk id="18" creationId="{F2596D11-A9DF-4709-8C71-1A86BDFEC5BF}"/>
          </ac:cxnSpMkLst>
        </pc:cxnChg>
        <pc:cxnChg chg="add mod">
          <ac:chgData name="Michael Michael" userId="9ea1c156-560a-45bf-967e-203fed5a55c2" providerId="ADAL" clId="{32FC5546-37A7-4680-889F-373C8D259D00}" dt="2020-07-27T16:18:07.449" v="2381" actId="1076"/>
          <ac:cxnSpMkLst>
            <pc:docMk/>
            <pc:sldMk cId="3633110611" sldId="274"/>
            <ac:cxnSpMk id="25" creationId="{A33E779C-BB83-4A3A-9CC5-9E358C834E04}"/>
          </ac:cxnSpMkLst>
        </pc:cxnChg>
        <pc:cxnChg chg="add mod">
          <ac:chgData name="Michael Michael" userId="9ea1c156-560a-45bf-967e-203fed5a55c2" providerId="ADAL" clId="{32FC5546-37A7-4680-889F-373C8D259D00}" dt="2020-07-27T16:18:07.449" v="2381" actId="1076"/>
          <ac:cxnSpMkLst>
            <pc:docMk/>
            <pc:sldMk cId="3633110611" sldId="274"/>
            <ac:cxnSpMk id="26" creationId="{CBA85A02-48B6-47A2-B151-6B019B705A8C}"/>
          </ac:cxnSpMkLst>
        </pc:cxnChg>
        <pc:cxnChg chg="add mod">
          <ac:chgData name="Michael Michael" userId="9ea1c156-560a-45bf-967e-203fed5a55c2" providerId="ADAL" clId="{32FC5546-37A7-4680-889F-373C8D259D00}" dt="2020-07-27T16:18:07.449" v="2381" actId="1076"/>
          <ac:cxnSpMkLst>
            <pc:docMk/>
            <pc:sldMk cId="3633110611" sldId="274"/>
            <ac:cxnSpMk id="27" creationId="{17F0611E-7E8A-4C66-B993-8E56DEBE631F}"/>
          </ac:cxnSpMkLst>
        </pc:cxnChg>
        <pc:cxnChg chg="add mod">
          <ac:chgData name="Michael Michael" userId="9ea1c156-560a-45bf-967e-203fed5a55c2" providerId="ADAL" clId="{32FC5546-37A7-4680-889F-373C8D259D00}" dt="2020-07-27T16:18:07.449" v="2381" actId="1076"/>
          <ac:cxnSpMkLst>
            <pc:docMk/>
            <pc:sldMk cId="3633110611" sldId="274"/>
            <ac:cxnSpMk id="32" creationId="{B06AF443-844C-4929-AA27-2AB715357890}"/>
          </ac:cxnSpMkLst>
        </pc:cxnChg>
      </pc:sldChg>
      <pc:sldChg chg="addSp modSp add del">
        <pc:chgData name="Michael Michael" userId="9ea1c156-560a-45bf-967e-203fed5a55c2" providerId="ADAL" clId="{32FC5546-37A7-4680-889F-373C8D259D00}" dt="2020-07-27T16:17:28.537" v="2377" actId="47"/>
        <pc:sldMkLst>
          <pc:docMk/>
          <pc:sldMk cId="3306878695" sldId="275"/>
        </pc:sldMkLst>
        <pc:spChg chg="add mod">
          <ac:chgData name="Michael Michael" userId="9ea1c156-560a-45bf-967e-203fed5a55c2" providerId="ADAL" clId="{32FC5546-37A7-4680-889F-373C8D259D00}" dt="2020-07-27T15:03:34.368" v="1180"/>
          <ac:spMkLst>
            <pc:docMk/>
            <pc:sldMk cId="3306878695" sldId="275"/>
            <ac:spMk id="4" creationId="{57D9C806-B0A0-40BF-BA09-53893B92308E}"/>
          </ac:spMkLst>
        </pc:spChg>
      </pc:sldChg>
      <pc:sldChg chg="modSp add mod modNotesTx">
        <pc:chgData name="Michael Michael" userId="9ea1c156-560a-45bf-967e-203fed5a55c2" providerId="ADAL" clId="{32FC5546-37A7-4680-889F-373C8D259D00}" dt="2020-07-27T20:22:29.452" v="3464" actId="20577"/>
        <pc:sldMkLst>
          <pc:docMk/>
          <pc:sldMk cId="592972308" sldId="276"/>
        </pc:sldMkLst>
        <pc:spChg chg="mod">
          <ac:chgData name="Michael Michael" userId="9ea1c156-560a-45bf-967e-203fed5a55c2" providerId="ADAL" clId="{32FC5546-37A7-4680-889F-373C8D259D00}" dt="2020-07-27T15:39:55.077" v="1390" actId="20577"/>
          <ac:spMkLst>
            <pc:docMk/>
            <pc:sldMk cId="592972308" sldId="276"/>
            <ac:spMk id="2" creationId="{2FAE34FB-F505-D740-9FE6-456A0DEA663B}"/>
          </ac:spMkLst>
        </pc:spChg>
        <pc:spChg chg="mod">
          <ac:chgData name="Michael Michael" userId="9ea1c156-560a-45bf-967e-203fed5a55c2" providerId="ADAL" clId="{32FC5546-37A7-4680-889F-373C8D259D00}" dt="2020-07-27T15:57:06.224" v="1773" actId="27636"/>
          <ac:spMkLst>
            <pc:docMk/>
            <pc:sldMk cId="592972308" sldId="276"/>
            <ac:spMk id="4" creationId="{02C888E5-32F5-432E-A951-021C25D20B37}"/>
          </ac:spMkLst>
        </pc:spChg>
      </pc:sldChg>
      <pc:sldChg chg="new del">
        <pc:chgData name="Michael Michael" userId="9ea1c156-560a-45bf-967e-203fed5a55c2" providerId="ADAL" clId="{32FC5546-37A7-4680-889F-373C8D259D00}" dt="2020-07-27T15:39:21.688" v="1357" actId="47"/>
        <pc:sldMkLst>
          <pc:docMk/>
          <pc:sldMk cId="1821668746" sldId="276"/>
        </pc:sldMkLst>
      </pc:sldChg>
      <pc:sldChg chg="new del">
        <pc:chgData name="Michael Michael" userId="9ea1c156-560a-45bf-967e-203fed5a55c2" providerId="ADAL" clId="{32FC5546-37A7-4680-889F-373C8D259D00}" dt="2020-07-27T15:52:26.184" v="1510" actId="47"/>
        <pc:sldMkLst>
          <pc:docMk/>
          <pc:sldMk cId="3500429274" sldId="277"/>
        </pc:sldMkLst>
      </pc:sldChg>
      <pc:sldChg chg="add del">
        <pc:chgData name="Michael Michael" userId="9ea1c156-560a-45bf-967e-203fed5a55c2" providerId="ADAL" clId="{32FC5546-37A7-4680-889F-373C8D259D00}" dt="2020-07-27T16:40:47.163" v="3007" actId="47"/>
        <pc:sldMkLst>
          <pc:docMk/>
          <pc:sldMk cId="4166306996" sldId="278"/>
        </pc:sldMkLst>
      </pc:sldChg>
      <pc:sldChg chg="addSp modSp del ord modNotes modNotesTx">
        <pc:chgData name="Michael Michael" userId="9ea1c156-560a-45bf-967e-203fed5a55c2" providerId="ADAL" clId="{32FC5546-37A7-4680-889F-373C8D259D00}" dt="2020-07-28T01:07:54.724" v="3856" actId="47"/>
        <pc:sldMkLst>
          <pc:docMk/>
          <pc:sldMk cId="0" sldId="279"/>
        </pc:sldMkLst>
        <pc:spChg chg="add mod">
          <ac:chgData name="Michael Michael" userId="9ea1c156-560a-45bf-967e-203fed5a55c2" providerId="ADAL" clId="{32FC5546-37A7-4680-889F-373C8D259D00}" dt="2020-07-27T16:18:30.416" v="2382"/>
          <ac:spMkLst>
            <pc:docMk/>
            <pc:sldMk cId="0" sldId="279"/>
            <ac:spMk id="33" creationId="{7E32E299-7C16-4A3E-BB90-B190C37B695C}"/>
          </ac:spMkLst>
        </pc:spChg>
      </pc:sldChg>
      <pc:sldChg chg="addSp modSp new mod modNotesTx">
        <pc:chgData name="Michael Michael" userId="9ea1c156-560a-45bf-967e-203fed5a55c2" providerId="ADAL" clId="{32FC5546-37A7-4680-889F-373C8D259D00}" dt="2020-07-28T01:11:20.516" v="3879" actId="20577"/>
        <pc:sldMkLst>
          <pc:docMk/>
          <pc:sldMk cId="2381639717" sldId="280"/>
        </pc:sldMkLst>
        <pc:spChg chg="add mod">
          <ac:chgData name="Michael Michael" userId="9ea1c156-560a-45bf-967e-203fed5a55c2" providerId="ADAL" clId="{32FC5546-37A7-4680-889F-373C8D259D00}" dt="2020-07-27T16:25:25.270" v="2568" actId="20577"/>
          <ac:spMkLst>
            <pc:docMk/>
            <pc:sldMk cId="2381639717" sldId="280"/>
            <ac:spMk id="3" creationId="{0B190FAB-2F9C-4F38-BDF0-D604A19BDD01}"/>
          </ac:spMkLst>
        </pc:spChg>
        <pc:graphicFrameChg chg="add mod modGraphic">
          <ac:chgData name="Michael Michael" userId="9ea1c156-560a-45bf-967e-203fed5a55c2" providerId="ADAL" clId="{32FC5546-37A7-4680-889F-373C8D259D00}" dt="2020-07-28T00:38:24.215" v="3754" actId="20577"/>
          <ac:graphicFrameMkLst>
            <pc:docMk/>
            <pc:sldMk cId="2381639717" sldId="280"/>
            <ac:graphicFrameMk id="2" creationId="{61E6649D-AD68-4FEA-8EA1-D6F2A22D0C15}"/>
          </ac:graphicFrameMkLst>
        </pc:graphicFrameChg>
      </pc:sldChg>
      <pc:sldChg chg="modSp add del mod">
        <pc:chgData name="Michael Michael" userId="9ea1c156-560a-45bf-967e-203fed5a55c2" providerId="ADAL" clId="{32FC5546-37A7-4680-889F-373C8D259D00}" dt="2020-07-28T01:07:10.678" v="3852" actId="47"/>
        <pc:sldMkLst>
          <pc:docMk/>
          <pc:sldMk cId="2327585600" sldId="281"/>
        </pc:sldMkLst>
        <pc:spChg chg="mod">
          <ac:chgData name="Michael Michael" userId="9ea1c156-560a-45bf-967e-203fed5a55c2" providerId="ADAL" clId="{32FC5546-37A7-4680-889F-373C8D259D00}" dt="2020-07-27T16:36:20.339" v="2981" actId="12"/>
          <ac:spMkLst>
            <pc:docMk/>
            <pc:sldMk cId="2327585600" sldId="281"/>
            <ac:spMk id="4" creationId="{94FB4F6C-CC0B-456D-8196-40DB06E71A28}"/>
          </ac:spMkLst>
        </pc:spChg>
      </pc:sldChg>
      <pc:sldChg chg="modSp mod">
        <pc:chgData name="Michael Michael" userId="9ea1c156-560a-45bf-967e-203fed5a55c2" providerId="ADAL" clId="{32FC5546-37A7-4680-889F-373C8D259D00}" dt="2020-07-28T00:25:43.650" v="3730" actId="20577"/>
        <pc:sldMkLst>
          <pc:docMk/>
          <pc:sldMk cId="2332839042" sldId="282"/>
        </pc:sldMkLst>
        <pc:spChg chg="mod">
          <ac:chgData name="Michael Michael" userId="9ea1c156-560a-45bf-967e-203fed5a55c2" providerId="ADAL" clId="{32FC5546-37A7-4680-889F-373C8D259D00}" dt="2020-07-28T00:25:43.650" v="3730" actId="20577"/>
          <ac:spMkLst>
            <pc:docMk/>
            <pc:sldMk cId="2332839042" sldId="282"/>
            <ac:spMk id="2" creationId="{2FAE34FB-F505-D740-9FE6-456A0DEA663B}"/>
          </ac:spMkLst>
        </pc:spChg>
      </pc:sldChg>
      <pc:sldChg chg="modSp mod">
        <pc:chgData name="Michael Michael" userId="9ea1c156-560a-45bf-967e-203fed5a55c2" providerId="ADAL" clId="{32FC5546-37A7-4680-889F-373C8D259D00}" dt="2020-07-28T00:25:48.915" v="3732" actId="20577"/>
        <pc:sldMkLst>
          <pc:docMk/>
          <pc:sldMk cId="3783906263" sldId="283"/>
        </pc:sldMkLst>
        <pc:spChg chg="mod">
          <ac:chgData name="Michael Michael" userId="9ea1c156-560a-45bf-967e-203fed5a55c2" providerId="ADAL" clId="{32FC5546-37A7-4680-889F-373C8D259D00}" dt="2020-07-28T00:25:48.915" v="3732" actId="20577"/>
          <ac:spMkLst>
            <pc:docMk/>
            <pc:sldMk cId="3783906263" sldId="283"/>
            <ac:spMk id="2" creationId="{2FAE34FB-F505-D740-9FE6-456A0DEA663B}"/>
          </ac:spMkLst>
        </pc:spChg>
      </pc:sldChg>
    </pc:docChg>
  </pc:docChgLst>
  <pc:docChgLst>
    <pc:chgData name="Guest User" userId="S::urn:spo:anon#e6bbff084beb0c3a4edb02e6a6b453621df048dba282ec7134225096efcc7b66::" providerId="AD" clId="Web-{52EFA6B9-E849-40B1-9C25-94CEF93285EE}"/>
    <pc:docChg chg="">
      <pc:chgData name="Guest User" userId="S::urn:spo:anon#e6bbff084beb0c3a4edb02e6a6b453621df048dba282ec7134225096efcc7b66::" providerId="AD" clId="Web-{52EFA6B9-E849-40B1-9C25-94CEF93285EE}" dt="2020-07-28T16:35:03.450" v="0"/>
      <pc:docMkLst>
        <pc:docMk/>
      </pc:docMkLst>
      <pc:sldChg chg="addCm">
        <pc:chgData name="Guest User" userId="S::urn:spo:anon#e6bbff084beb0c3a4edb02e6a6b453621df048dba282ec7134225096efcc7b66::" providerId="AD" clId="Web-{52EFA6B9-E849-40B1-9C25-94CEF93285EE}" dt="2020-07-28T16:35:03.450" v="0"/>
        <pc:sldMkLst>
          <pc:docMk/>
          <pc:sldMk cId="1395511907" sldId="26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28T09:35:03.450" idx="1">
    <p:pos x="10" y="10"/>
    <p:text>Should this clarify HCSv1 vs HCSv2. I think the Docker path still uses v1 and v2 remained experimental.
</p:text>
    <p:extLst>
      <p:ext uri="{C676402C-5697-4E1C-873F-D02D1690AC5C}">
        <p15:threadingInfo xmlns:p15="http://schemas.microsoft.com/office/powerpoint/2012/main" timeZoneBias="420"/>
      </p:ext>
    </p:extLst>
  </p:cm>
  <p:cm authorId="2" dt="2020-07-28T11:08:46.926" idx="2">
    <p:pos x="10" y="106"/>
    <p:text>Great suggestion. updated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50195-B97A-4BA2-83CB-6EB9FFC4C45E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C19D25-D419-45D5-B2B9-4B7B3BA3697D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1.5 - 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Alpha Release -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Kubelet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and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-proxy running on windows. Show the art of the possible despite limitations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20C7D6-5A94-4EEB-94D8-8E07D5E03F28}" type="parTrans" cxnId="{09E9B033-846C-4166-8298-857F1B73B8AE}">
      <dgm:prSet/>
      <dgm:spPr/>
      <dgm:t>
        <a:bodyPr/>
        <a:lstStyle/>
        <a:p>
          <a:endParaRPr lang="en-US"/>
        </a:p>
      </dgm:t>
    </dgm:pt>
    <dgm:pt modelId="{EC67A492-5AF6-41E0-B589-33090DEA391B}" type="sibTrans" cxnId="{09E9B033-846C-4166-8298-857F1B73B8AE}">
      <dgm:prSet/>
      <dgm:spPr/>
      <dgm:t>
        <a:bodyPr/>
        <a:lstStyle/>
        <a:p>
          <a:endParaRPr lang="en-US"/>
        </a:p>
      </dgm:t>
    </dgm:pt>
    <dgm:pt modelId="{2AC2F2F8-F29C-4F74-A40E-BF6DC37D7585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1.9 - 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Beta Release - Tremendous updates in functionality and CNI support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BE94E9-5751-4F50-AAB0-5E83B59C38E9}" type="parTrans" cxnId="{04D47610-B8FD-4FF4-9E1B-4B6282B4DDB2}">
      <dgm:prSet/>
      <dgm:spPr/>
      <dgm:t>
        <a:bodyPr/>
        <a:lstStyle/>
        <a:p>
          <a:endParaRPr lang="en-US"/>
        </a:p>
      </dgm:t>
    </dgm:pt>
    <dgm:pt modelId="{7D7B65E4-8F74-455D-95D4-58716074553C}" type="sibTrans" cxnId="{04D47610-B8FD-4FF4-9E1B-4B6282B4DDB2}">
      <dgm:prSet/>
      <dgm:spPr/>
      <dgm:t>
        <a:bodyPr/>
        <a:lstStyle/>
        <a:p>
          <a:endParaRPr lang="en-US"/>
        </a:p>
      </dgm:t>
    </dgm:pt>
    <dgm:pt modelId="{446B451A-26AB-4258-AF92-1729309789B1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1.14 - 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Stable Release - Support for adding Windows Server 2019 nodes to Kubernetes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0C1A94-BB68-4B66-A47D-09D9004A3BEE}" type="parTrans" cxnId="{032E974E-1CD3-46E4-B088-843DD12948A4}">
      <dgm:prSet/>
      <dgm:spPr/>
      <dgm:t>
        <a:bodyPr/>
        <a:lstStyle/>
        <a:p>
          <a:endParaRPr lang="en-US"/>
        </a:p>
      </dgm:t>
    </dgm:pt>
    <dgm:pt modelId="{A8C601C9-822E-4E40-B373-69301E52CEDA}" type="sibTrans" cxnId="{032E974E-1CD3-46E4-B088-843DD12948A4}">
      <dgm:prSet/>
      <dgm:spPr/>
      <dgm:t>
        <a:bodyPr/>
        <a:lstStyle/>
        <a:p>
          <a:endParaRPr lang="en-US"/>
        </a:p>
      </dgm:t>
    </dgm:pt>
    <dgm:pt modelId="{ABC8D178-C93C-4DAF-AF13-85164E5888B9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1.15, 1.16, 1.17 -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Kubeadm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CSI,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runAsUsername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kubectl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port-forward, AWS EBS support, Windows Server 1903 support</a:t>
          </a:r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EA3F3-496A-484E-8FEB-E884489294EF}" type="parTrans" cxnId="{871A47CE-C9F5-494E-8B37-C795744955EA}">
      <dgm:prSet/>
      <dgm:spPr/>
      <dgm:t>
        <a:bodyPr/>
        <a:lstStyle/>
        <a:p>
          <a:endParaRPr lang="en-US"/>
        </a:p>
      </dgm:t>
    </dgm:pt>
    <dgm:pt modelId="{186B0771-08A4-4845-89ED-AAC606E48C01}" type="sibTrans" cxnId="{871A47CE-C9F5-494E-8B37-C795744955EA}">
      <dgm:prSet/>
      <dgm:spPr/>
      <dgm:t>
        <a:bodyPr/>
        <a:lstStyle/>
        <a:p>
          <a:endParaRPr lang="en-US"/>
        </a:p>
      </dgm:t>
    </dgm:pt>
    <dgm:pt modelId="{813AC2A9-5D4E-426E-84BA-2A8A02633DF4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1.18 – GMSA and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runAsUserName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stable,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kubeadm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cluster API alpha, CSI Proxy alpha,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alpha</a:t>
          </a:r>
        </a:p>
      </dgm:t>
    </dgm:pt>
    <dgm:pt modelId="{26E6CC22-CE29-4D33-985E-F53091A3BE30}" type="parTrans" cxnId="{F41479AF-330E-4F59-AAFD-56A004E30A57}">
      <dgm:prSet/>
      <dgm:spPr/>
      <dgm:t>
        <a:bodyPr/>
        <a:lstStyle/>
        <a:p>
          <a:endParaRPr lang="en-US"/>
        </a:p>
      </dgm:t>
    </dgm:pt>
    <dgm:pt modelId="{BE81127C-31ED-45BD-8BA3-B9A0D57013BE}" type="sibTrans" cxnId="{F41479AF-330E-4F59-AAFD-56A004E30A57}">
      <dgm:prSet/>
      <dgm:spPr/>
      <dgm:t>
        <a:bodyPr/>
        <a:lstStyle/>
        <a:p>
          <a:endParaRPr lang="en-US"/>
        </a:p>
      </dgm:t>
    </dgm:pt>
    <dgm:pt modelId="{8A07E5C4-4ED5-494B-8BD3-286017B5E360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1.19 – CSI Proxy to beta, </a:t>
          </a:r>
          <a:r>
            <a:rPr lang="en-US" sz="14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DSR, Endpoint slices, stability &amp; performance</a:t>
          </a:r>
        </a:p>
      </dgm:t>
    </dgm:pt>
    <dgm:pt modelId="{134905AC-3BD9-4AC6-9FC9-E3A2F763EA56}" type="parTrans" cxnId="{7BAE7668-68FE-45DA-8AE7-A8A5BCE03A91}">
      <dgm:prSet/>
      <dgm:spPr/>
      <dgm:t>
        <a:bodyPr/>
        <a:lstStyle/>
        <a:p>
          <a:endParaRPr lang="en-US"/>
        </a:p>
      </dgm:t>
    </dgm:pt>
    <dgm:pt modelId="{FF50BBCE-365A-449A-A651-9C7E38DE829C}" type="sibTrans" cxnId="{7BAE7668-68FE-45DA-8AE7-A8A5BCE03A91}">
      <dgm:prSet/>
      <dgm:spPr/>
      <dgm:t>
        <a:bodyPr/>
        <a:lstStyle/>
        <a:p>
          <a:endParaRPr lang="en-US"/>
        </a:p>
      </dgm:t>
    </dgm:pt>
    <dgm:pt modelId="{F33FE07A-7D23-4375-B63E-4DD45F8D4D3D}" type="pres">
      <dgm:prSet presAssocID="{BF450195-B97A-4BA2-83CB-6EB9FFC4C45E}" presName="Name0" presStyleCnt="0">
        <dgm:presLayoutVars>
          <dgm:dir/>
        </dgm:presLayoutVars>
      </dgm:prSet>
      <dgm:spPr/>
    </dgm:pt>
    <dgm:pt modelId="{7D6ECF68-527D-41B4-A84D-EF328B097313}" type="pres">
      <dgm:prSet presAssocID="{57C19D25-D419-45D5-B2B9-4B7B3BA3697D}" presName="parComposite" presStyleCnt="0"/>
      <dgm:spPr/>
    </dgm:pt>
    <dgm:pt modelId="{7201AA15-39A6-45F1-974C-319B8843BA19}" type="pres">
      <dgm:prSet presAssocID="{57C19D25-D419-45D5-B2B9-4B7B3BA3697D}" presName="parBigCircle" presStyleLbl="node0" presStyleIdx="0" presStyleCnt="4"/>
      <dgm:spPr>
        <a:solidFill>
          <a:srgbClr val="000034"/>
        </a:solidFill>
      </dgm:spPr>
    </dgm:pt>
    <dgm:pt modelId="{19D107C9-C9E4-4B0B-9FF0-08676E68A23A}" type="pres">
      <dgm:prSet presAssocID="{57C19D25-D419-45D5-B2B9-4B7B3BA3697D}" presName="parTx" presStyleLbl="revTx" presStyleIdx="0" presStyleCnt="8"/>
      <dgm:spPr/>
    </dgm:pt>
    <dgm:pt modelId="{81ACC51F-551A-48A2-8E35-5CA42F1C783A}" type="pres">
      <dgm:prSet presAssocID="{57C19D25-D419-45D5-B2B9-4B7B3BA3697D}" presName="bSpace" presStyleCnt="0"/>
      <dgm:spPr/>
    </dgm:pt>
    <dgm:pt modelId="{141D20B1-A6DC-4497-BDC7-05E1BFB38237}" type="pres">
      <dgm:prSet presAssocID="{57C19D25-D419-45D5-B2B9-4B7B3BA3697D}" presName="parBackupNorm" presStyleCnt="0"/>
      <dgm:spPr/>
    </dgm:pt>
    <dgm:pt modelId="{BC959213-3611-4A38-87CF-680B0D3F2375}" type="pres">
      <dgm:prSet presAssocID="{EC67A492-5AF6-41E0-B589-33090DEA391B}" presName="parSpace" presStyleCnt="0"/>
      <dgm:spPr/>
    </dgm:pt>
    <dgm:pt modelId="{F8FB9F01-03A3-4E50-BACE-917D02B04F7D}" type="pres">
      <dgm:prSet presAssocID="{2AC2F2F8-F29C-4F74-A40E-BF6DC37D7585}" presName="desBackupLeftNorm" presStyleCnt="0"/>
      <dgm:spPr/>
    </dgm:pt>
    <dgm:pt modelId="{1DA789C3-87CA-48E1-AA20-C1815979DC8D}" type="pres">
      <dgm:prSet presAssocID="{2AC2F2F8-F29C-4F74-A40E-BF6DC37D7585}" presName="desComposite" presStyleCnt="0"/>
      <dgm:spPr/>
    </dgm:pt>
    <dgm:pt modelId="{840419A2-B809-4BD6-AC50-FEEEC5F65592}" type="pres">
      <dgm:prSet presAssocID="{2AC2F2F8-F29C-4F74-A40E-BF6DC37D7585}" presName="desCircle" presStyleLbl="node1" presStyleIdx="0" presStyleCnt="2"/>
      <dgm:spPr>
        <a:solidFill>
          <a:srgbClr val="000034"/>
        </a:solidFill>
      </dgm:spPr>
    </dgm:pt>
    <dgm:pt modelId="{9AAAD1CD-A561-44D5-AD96-E5289BF66528}" type="pres">
      <dgm:prSet presAssocID="{2AC2F2F8-F29C-4F74-A40E-BF6DC37D7585}" presName="chTx" presStyleLbl="revTx" presStyleIdx="1" presStyleCnt="8"/>
      <dgm:spPr/>
    </dgm:pt>
    <dgm:pt modelId="{A5345798-79C5-4E3C-A174-6F30A2D013A9}" type="pres">
      <dgm:prSet presAssocID="{2AC2F2F8-F29C-4F74-A40E-BF6DC37D7585}" presName="desTx" presStyleLbl="revTx" presStyleIdx="2" presStyleCnt="8">
        <dgm:presLayoutVars>
          <dgm:bulletEnabled val="1"/>
        </dgm:presLayoutVars>
      </dgm:prSet>
      <dgm:spPr/>
    </dgm:pt>
    <dgm:pt modelId="{9D209B0E-629C-469C-8ED6-0E209FC9B11B}" type="pres">
      <dgm:prSet presAssocID="{2AC2F2F8-F29C-4F74-A40E-BF6DC37D7585}" presName="desBackupRightNorm" presStyleCnt="0"/>
      <dgm:spPr/>
    </dgm:pt>
    <dgm:pt modelId="{FAE307F3-8271-46F5-881B-FD8802F6BCC8}" type="pres">
      <dgm:prSet presAssocID="{7D7B65E4-8F74-455D-95D4-58716074553C}" presName="desSpace" presStyleCnt="0"/>
      <dgm:spPr/>
    </dgm:pt>
    <dgm:pt modelId="{B43C1D0F-0F97-4D4F-A17F-7AAA60B9BBB5}" type="pres">
      <dgm:prSet presAssocID="{446B451A-26AB-4258-AF92-1729309789B1}" presName="parComposite" presStyleCnt="0"/>
      <dgm:spPr/>
    </dgm:pt>
    <dgm:pt modelId="{420CB744-5CDD-409D-9C3B-A9FA5EC40F75}" type="pres">
      <dgm:prSet presAssocID="{446B451A-26AB-4258-AF92-1729309789B1}" presName="parBigCircle" presStyleLbl="node0" presStyleIdx="1" presStyleCnt="4"/>
      <dgm:spPr>
        <a:solidFill>
          <a:srgbClr val="000034"/>
        </a:solidFill>
      </dgm:spPr>
    </dgm:pt>
    <dgm:pt modelId="{358C82F7-E30F-4440-89B0-719330FF9DE0}" type="pres">
      <dgm:prSet presAssocID="{446B451A-26AB-4258-AF92-1729309789B1}" presName="parTx" presStyleLbl="revTx" presStyleIdx="3" presStyleCnt="8"/>
      <dgm:spPr/>
    </dgm:pt>
    <dgm:pt modelId="{1F536797-4765-4D09-B6A0-03C32CFEB909}" type="pres">
      <dgm:prSet presAssocID="{446B451A-26AB-4258-AF92-1729309789B1}" presName="bSpace" presStyleCnt="0"/>
      <dgm:spPr/>
    </dgm:pt>
    <dgm:pt modelId="{71CF1B02-ECD8-4CFE-985B-29EEACE4F7CC}" type="pres">
      <dgm:prSet presAssocID="{446B451A-26AB-4258-AF92-1729309789B1}" presName="parBackupNorm" presStyleCnt="0"/>
      <dgm:spPr/>
    </dgm:pt>
    <dgm:pt modelId="{05E00BBE-927F-438A-9172-94B41EEE472F}" type="pres">
      <dgm:prSet presAssocID="{A8C601C9-822E-4E40-B373-69301E52CEDA}" presName="parSpace" presStyleCnt="0"/>
      <dgm:spPr/>
    </dgm:pt>
    <dgm:pt modelId="{6BDA960B-2B47-4827-9334-401142DFF1D5}" type="pres">
      <dgm:prSet presAssocID="{ABC8D178-C93C-4DAF-AF13-85164E5888B9}" presName="desBackupLeftNorm" presStyleCnt="0"/>
      <dgm:spPr/>
    </dgm:pt>
    <dgm:pt modelId="{932446AB-CCE2-4CEF-A740-7E26A5ED0C16}" type="pres">
      <dgm:prSet presAssocID="{ABC8D178-C93C-4DAF-AF13-85164E5888B9}" presName="desComposite" presStyleCnt="0"/>
      <dgm:spPr/>
    </dgm:pt>
    <dgm:pt modelId="{C3C7D842-9071-48F4-B32C-D279D97BD2C3}" type="pres">
      <dgm:prSet presAssocID="{ABC8D178-C93C-4DAF-AF13-85164E5888B9}" presName="desCircle" presStyleLbl="node1" presStyleIdx="1" presStyleCnt="2"/>
      <dgm:spPr>
        <a:solidFill>
          <a:srgbClr val="000034"/>
        </a:solidFill>
      </dgm:spPr>
    </dgm:pt>
    <dgm:pt modelId="{3093D845-7FA6-44D6-9868-FB6C93DF64A8}" type="pres">
      <dgm:prSet presAssocID="{ABC8D178-C93C-4DAF-AF13-85164E5888B9}" presName="chTx" presStyleLbl="revTx" presStyleIdx="4" presStyleCnt="8"/>
      <dgm:spPr/>
    </dgm:pt>
    <dgm:pt modelId="{19156983-EB72-4E88-8652-33CD53189B80}" type="pres">
      <dgm:prSet presAssocID="{ABC8D178-C93C-4DAF-AF13-85164E5888B9}" presName="desTx" presStyleLbl="revTx" presStyleIdx="5" presStyleCnt="8">
        <dgm:presLayoutVars>
          <dgm:bulletEnabled val="1"/>
        </dgm:presLayoutVars>
      </dgm:prSet>
      <dgm:spPr/>
    </dgm:pt>
    <dgm:pt modelId="{75FDE29E-91F0-4B95-979C-3A7414CA2ED1}" type="pres">
      <dgm:prSet presAssocID="{ABC8D178-C93C-4DAF-AF13-85164E5888B9}" presName="desBackupRightNorm" presStyleCnt="0"/>
      <dgm:spPr/>
    </dgm:pt>
    <dgm:pt modelId="{BB9BB325-B1E8-4940-BCC3-9477DC9C22F5}" type="pres">
      <dgm:prSet presAssocID="{186B0771-08A4-4845-89ED-AAC606E48C01}" presName="desSpace" presStyleCnt="0"/>
      <dgm:spPr/>
    </dgm:pt>
    <dgm:pt modelId="{43329E8A-504C-4F36-9167-C6C2F4D3D82C}" type="pres">
      <dgm:prSet presAssocID="{813AC2A9-5D4E-426E-84BA-2A8A02633DF4}" presName="parComposite" presStyleCnt="0"/>
      <dgm:spPr/>
    </dgm:pt>
    <dgm:pt modelId="{B5918452-B316-40E2-A431-E0538FC1D081}" type="pres">
      <dgm:prSet presAssocID="{813AC2A9-5D4E-426E-84BA-2A8A02633DF4}" presName="parBigCircle" presStyleLbl="node0" presStyleIdx="2" presStyleCnt="4"/>
      <dgm:spPr>
        <a:solidFill>
          <a:srgbClr val="000034"/>
        </a:solidFill>
      </dgm:spPr>
    </dgm:pt>
    <dgm:pt modelId="{38459D8E-ACC7-4C09-9D84-D32E87413E2D}" type="pres">
      <dgm:prSet presAssocID="{813AC2A9-5D4E-426E-84BA-2A8A02633DF4}" presName="parTx" presStyleLbl="revTx" presStyleIdx="6" presStyleCnt="8"/>
      <dgm:spPr/>
    </dgm:pt>
    <dgm:pt modelId="{E97F308E-B233-4C9B-AA4A-DBB77F18786F}" type="pres">
      <dgm:prSet presAssocID="{813AC2A9-5D4E-426E-84BA-2A8A02633DF4}" presName="bSpace" presStyleCnt="0"/>
      <dgm:spPr/>
    </dgm:pt>
    <dgm:pt modelId="{A3DEF822-3E50-47C2-8524-AADC6BE0297D}" type="pres">
      <dgm:prSet presAssocID="{813AC2A9-5D4E-426E-84BA-2A8A02633DF4}" presName="parBackupNorm" presStyleCnt="0"/>
      <dgm:spPr/>
    </dgm:pt>
    <dgm:pt modelId="{C355BA67-98EE-4896-9674-A40249B72AE2}" type="pres">
      <dgm:prSet presAssocID="{BE81127C-31ED-45BD-8BA3-B9A0D57013BE}" presName="parSpace" presStyleCnt="0"/>
      <dgm:spPr/>
    </dgm:pt>
    <dgm:pt modelId="{BF926F16-FD67-4A20-BEA1-C1E5FCA81E48}" type="pres">
      <dgm:prSet presAssocID="{8A07E5C4-4ED5-494B-8BD3-286017B5E360}" presName="parComposite" presStyleCnt="0"/>
      <dgm:spPr/>
    </dgm:pt>
    <dgm:pt modelId="{5C621983-B98E-4E1E-82ED-55A947977B3C}" type="pres">
      <dgm:prSet presAssocID="{8A07E5C4-4ED5-494B-8BD3-286017B5E360}" presName="parBigCircle" presStyleLbl="node0" presStyleIdx="3" presStyleCnt="4"/>
      <dgm:spPr>
        <a:solidFill>
          <a:srgbClr val="000034"/>
        </a:solidFill>
      </dgm:spPr>
    </dgm:pt>
    <dgm:pt modelId="{E7E2914E-3A41-4464-BF1B-03BC3578B5B6}" type="pres">
      <dgm:prSet presAssocID="{8A07E5C4-4ED5-494B-8BD3-286017B5E360}" presName="parTx" presStyleLbl="revTx" presStyleIdx="7" presStyleCnt="8"/>
      <dgm:spPr/>
    </dgm:pt>
    <dgm:pt modelId="{3AEFD2C3-D4D0-436D-B4FB-0EFA4804786B}" type="pres">
      <dgm:prSet presAssocID="{8A07E5C4-4ED5-494B-8BD3-286017B5E360}" presName="bSpace" presStyleCnt="0"/>
      <dgm:spPr/>
    </dgm:pt>
    <dgm:pt modelId="{56766F11-0D51-4C64-90F1-6CD1D89E035A}" type="pres">
      <dgm:prSet presAssocID="{8A07E5C4-4ED5-494B-8BD3-286017B5E360}" presName="parBackupNorm" presStyleCnt="0"/>
      <dgm:spPr/>
    </dgm:pt>
    <dgm:pt modelId="{2826A103-B25E-498D-86BD-651CDFACC0F0}" type="pres">
      <dgm:prSet presAssocID="{FF50BBCE-365A-449A-A651-9C7E38DE829C}" presName="parSpace" presStyleCnt="0"/>
      <dgm:spPr/>
    </dgm:pt>
  </dgm:ptLst>
  <dgm:cxnLst>
    <dgm:cxn modelId="{04D47610-B8FD-4FF4-9E1B-4B6282B4DDB2}" srcId="{57C19D25-D419-45D5-B2B9-4B7B3BA3697D}" destId="{2AC2F2F8-F29C-4F74-A40E-BF6DC37D7585}" srcOrd="0" destOrd="0" parTransId="{CDBE94E9-5751-4F50-AAB0-5E83B59C38E9}" sibTransId="{7D7B65E4-8F74-455D-95D4-58716074553C}"/>
    <dgm:cxn modelId="{09E9B033-846C-4166-8298-857F1B73B8AE}" srcId="{BF450195-B97A-4BA2-83CB-6EB9FFC4C45E}" destId="{57C19D25-D419-45D5-B2B9-4B7B3BA3697D}" srcOrd="0" destOrd="0" parTransId="{1D20C7D6-5A94-4EEB-94D8-8E07D5E03F28}" sibTransId="{EC67A492-5AF6-41E0-B589-33090DEA391B}"/>
    <dgm:cxn modelId="{AF653865-4707-4BF0-B066-ACACEF8636D0}" type="presOf" srcId="{BF450195-B97A-4BA2-83CB-6EB9FFC4C45E}" destId="{F33FE07A-7D23-4375-B63E-4DD45F8D4D3D}" srcOrd="0" destOrd="0" presId="urn:microsoft.com/office/officeart/2008/layout/CircleAccentTimeline"/>
    <dgm:cxn modelId="{7BAE7668-68FE-45DA-8AE7-A8A5BCE03A91}" srcId="{BF450195-B97A-4BA2-83CB-6EB9FFC4C45E}" destId="{8A07E5C4-4ED5-494B-8BD3-286017B5E360}" srcOrd="3" destOrd="0" parTransId="{134905AC-3BD9-4AC6-9FC9-E3A2F763EA56}" sibTransId="{FF50BBCE-365A-449A-A651-9C7E38DE829C}"/>
    <dgm:cxn modelId="{C71A046A-26C0-421C-8E70-7EF815AD1EEB}" type="presOf" srcId="{ABC8D178-C93C-4DAF-AF13-85164E5888B9}" destId="{3093D845-7FA6-44D6-9868-FB6C93DF64A8}" srcOrd="0" destOrd="0" presId="urn:microsoft.com/office/officeart/2008/layout/CircleAccentTimeline"/>
    <dgm:cxn modelId="{CE56E74A-5227-4263-87C8-1C882007FA87}" type="presOf" srcId="{813AC2A9-5D4E-426E-84BA-2A8A02633DF4}" destId="{38459D8E-ACC7-4C09-9D84-D32E87413E2D}" srcOrd="0" destOrd="0" presId="urn:microsoft.com/office/officeart/2008/layout/CircleAccentTimeline"/>
    <dgm:cxn modelId="{032E974E-1CD3-46E4-B088-843DD12948A4}" srcId="{BF450195-B97A-4BA2-83CB-6EB9FFC4C45E}" destId="{446B451A-26AB-4258-AF92-1729309789B1}" srcOrd="1" destOrd="0" parTransId="{5A0C1A94-BB68-4B66-A47D-09D9004A3BEE}" sibTransId="{A8C601C9-822E-4E40-B373-69301E52CEDA}"/>
    <dgm:cxn modelId="{F41479AF-330E-4F59-AAFD-56A004E30A57}" srcId="{BF450195-B97A-4BA2-83CB-6EB9FFC4C45E}" destId="{813AC2A9-5D4E-426E-84BA-2A8A02633DF4}" srcOrd="2" destOrd="0" parTransId="{26E6CC22-CE29-4D33-985E-F53091A3BE30}" sibTransId="{BE81127C-31ED-45BD-8BA3-B9A0D57013BE}"/>
    <dgm:cxn modelId="{8B0C05BA-0A76-4AF6-A3E7-5F6EE7F0E469}" type="presOf" srcId="{2AC2F2F8-F29C-4F74-A40E-BF6DC37D7585}" destId="{9AAAD1CD-A561-44D5-AD96-E5289BF66528}" srcOrd="0" destOrd="0" presId="urn:microsoft.com/office/officeart/2008/layout/CircleAccentTimeline"/>
    <dgm:cxn modelId="{871A47CE-C9F5-494E-8B37-C795744955EA}" srcId="{446B451A-26AB-4258-AF92-1729309789B1}" destId="{ABC8D178-C93C-4DAF-AF13-85164E5888B9}" srcOrd="0" destOrd="0" parTransId="{A6DEA3F3-496A-484E-8FEB-E884489294EF}" sibTransId="{186B0771-08A4-4845-89ED-AAC606E48C01}"/>
    <dgm:cxn modelId="{2634AFDC-2C1D-4F2A-B8B3-0B24BEFD8AAC}" type="presOf" srcId="{446B451A-26AB-4258-AF92-1729309789B1}" destId="{358C82F7-E30F-4440-89B0-719330FF9DE0}" srcOrd="0" destOrd="0" presId="urn:microsoft.com/office/officeart/2008/layout/CircleAccentTimeline"/>
    <dgm:cxn modelId="{ED638AE1-E031-494A-AA81-E6FDA75ABFB9}" type="presOf" srcId="{8A07E5C4-4ED5-494B-8BD3-286017B5E360}" destId="{E7E2914E-3A41-4464-BF1B-03BC3578B5B6}" srcOrd="0" destOrd="0" presId="urn:microsoft.com/office/officeart/2008/layout/CircleAccentTimeline"/>
    <dgm:cxn modelId="{C960BAF2-782C-4092-AF48-07465DED121B}" type="presOf" srcId="{57C19D25-D419-45D5-B2B9-4B7B3BA3697D}" destId="{19D107C9-C9E4-4B0B-9FF0-08676E68A23A}" srcOrd="0" destOrd="0" presId="urn:microsoft.com/office/officeart/2008/layout/CircleAccentTimeline"/>
    <dgm:cxn modelId="{9BB0EC36-CCB7-4AF1-8CD4-6AB16BF9A2FE}" type="presParOf" srcId="{F33FE07A-7D23-4375-B63E-4DD45F8D4D3D}" destId="{7D6ECF68-527D-41B4-A84D-EF328B097313}" srcOrd="0" destOrd="0" presId="urn:microsoft.com/office/officeart/2008/layout/CircleAccentTimeline"/>
    <dgm:cxn modelId="{CC0CA438-9AFB-4942-BBFB-9D0788524920}" type="presParOf" srcId="{7D6ECF68-527D-41B4-A84D-EF328B097313}" destId="{7201AA15-39A6-45F1-974C-319B8843BA19}" srcOrd="0" destOrd="0" presId="urn:microsoft.com/office/officeart/2008/layout/CircleAccentTimeline"/>
    <dgm:cxn modelId="{ACC97D18-7D0E-4EE1-982F-B20041FD9717}" type="presParOf" srcId="{7D6ECF68-527D-41B4-A84D-EF328B097313}" destId="{19D107C9-C9E4-4B0B-9FF0-08676E68A23A}" srcOrd="1" destOrd="0" presId="urn:microsoft.com/office/officeart/2008/layout/CircleAccentTimeline"/>
    <dgm:cxn modelId="{D7E8F819-D878-4D3D-AB3C-4DD01A232EBC}" type="presParOf" srcId="{7D6ECF68-527D-41B4-A84D-EF328B097313}" destId="{81ACC51F-551A-48A2-8E35-5CA42F1C783A}" srcOrd="2" destOrd="0" presId="urn:microsoft.com/office/officeart/2008/layout/CircleAccentTimeline"/>
    <dgm:cxn modelId="{B7568410-FD75-4C9F-826A-424F481F8F0E}" type="presParOf" srcId="{F33FE07A-7D23-4375-B63E-4DD45F8D4D3D}" destId="{141D20B1-A6DC-4497-BDC7-05E1BFB38237}" srcOrd="1" destOrd="0" presId="urn:microsoft.com/office/officeart/2008/layout/CircleAccentTimeline"/>
    <dgm:cxn modelId="{F99B388C-4B89-4BF5-BBFB-32FA591B27B2}" type="presParOf" srcId="{F33FE07A-7D23-4375-B63E-4DD45F8D4D3D}" destId="{BC959213-3611-4A38-87CF-680B0D3F2375}" srcOrd="2" destOrd="0" presId="urn:microsoft.com/office/officeart/2008/layout/CircleAccentTimeline"/>
    <dgm:cxn modelId="{F2C5651E-ACFE-416A-8F96-EEA3F6FA9EC1}" type="presParOf" srcId="{F33FE07A-7D23-4375-B63E-4DD45F8D4D3D}" destId="{F8FB9F01-03A3-4E50-BACE-917D02B04F7D}" srcOrd="3" destOrd="0" presId="urn:microsoft.com/office/officeart/2008/layout/CircleAccentTimeline"/>
    <dgm:cxn modelId="{83F49E4C-2B24-4497-88AB-D288D08DE48C}" type="presParOf" srcId="{F33FE07A-7D23-4375-B63E-4DD45F8D4D3D}" destId="{1DA789C3-87CA-48E1-AA20-C1815979DC8D}" srcOrd="4" destOrd="0" presId="urn:microsoft.com/office/officeart/2008/layout/CircleAccentTimeline"/>
    <dgm:cxn modelId="{CEAF82F3-E1A9-4E38-898B-F747C9720727}" type="presParOf" srcId="{1DA789C3-87CA-48E1-AA20-C1815979DC8D}" destId="{840419A2-B809-4BD6-AC50-FEEEC5F65592}" srcOrd="0" destOrd="0" presId="urn:microsoft.com/office/officeart/2008/layout/CircleAccentTimeline"/>
    <dgm:cxn modelId="{F7C82E86-43C5-4F12-99E0-C1AB8763DEE0}" type="presParOf" srcId="{1DA789C3-87CA-48E1-AA20-C1815979DC8D}" destId="{9AAAD1CD-A561-44D5-AD96-E5289BF66528}" srcOrd="1" destOrd="0" presId="urn:microsoft.com/office/officeart/2008/layout/CircleAccentTimeline"/>
    <dgm:cxn modelId="{C55F8EF3-6D04-4B98-86A6-CA1BDCB1B2EC}" type="presParOf" srcId="{1DA789C3-87CA-48E1-AA20-C1815979DC8D}" destId="{A5345798-79C5-4E3C-A174-6F30A2D013A9}" srcOrd="2" destOrd="0" presId="urn:microsoft.com/office/officeart/2008/layout/CircleAccentTimeline"/>
    <dgm:cxn modelId="{0FDECD6C-6470-4544-8BED-9698102041D9}" type="presParOf" srcId="{F33FE07A-7D23-4375-B63E-4DD45F8D4D3D}" destId="{9D209B0E-629C-469C-8ED6-0E209FC9B11B}" srcOrd="5" destOrd="0" presId="urn:microsoft.com/office/officeart/2008/layout/CircleAccentTimeline"/>
    <dgm:cxn modelId="{EED5E3D1-1CA9-451C-A40A-EB75106CAE4B}" type="presParOf" srcId="{F33FE07A-7D23-4375-B63E-4DD45F8D4D3D}" destId="{FAE307F3-8271-46F5-881B-FD8802F6BCC8}" srcOrd="6" destOrd="0" presId="urn:microsoft.com/office/officeart/2008/layout/CircleAccentTimeline"/>
    <dgm:cxn modelId="{D6DF585B-2B00-4BD1-A867-43EE4AD3775B}" type="presParOf" srcId="{F33FE07A-7D23-4375-B63E-4DD45F8D4D3D}" destId="{B43C1D0F-0F97-4D4F-A17F-7AAA60B9BBB5}" srcOrd="7" destOrd="0" presId="urn:microsoft.com/office/officeart/2008/layout/CircleAccentTimeline"/>
    <dgm:cxn modelId="{7282AD02-B9CC-4B32-B48F-4FE64225D84A}" type="presParOf" srcId="{B43C1D0F-0F97-4D4F-A17F-7AAA60B9BBB5}" destId="{420CB744-5CDD-409D-9C3B-A9FA5EC40F75}" srcOrd="0" destOrd="0" presId="urn:microsoft.com/office/officeart/2008/layout/CircleAccentTimeline"/>
    <dgm:cxn modelId="{83C32010-27C8-4F5B-A158-127D4F5B3B3C}" type="presParOf" srcId="{B43C1D0F-0F97-4D4F-A17F-7AAA60B9BBB5}" destId="{358C82F7-E30F-4440-89B0-719330FF9DE0}" srcOrd="1" destOrd="0" presId="urn:microsoft.com/office/officeart/2008/layout/CircleAccentTimeline"/>
    <dgm:cxn modelId="{CDF15C8E-F328-45D5-A8E1-6A22051BB5DA}" type="presParOf" srcId="{B43C1D0F-0F97-4D4F-A17F-7AAA60B9BBB5}" destId="{1F536797-4765-4D09-B6A0-03C32CFEB909}" srcOrd="2" destOrd="0" presId="urn:microsoft.com/office/officeart/2008/layout/CircleAccentTimeline"/>
    <dgm:cxn modelId="{C84E56CE-8CB2-433C-A095-CD6A2515D179}" type="presParOf" srcId="{F33FE07A-7D23-4375-B63E-4DD45F8D4D3D}" destId="{71CF1B02-ECD8-4CFE-985B-29EEACE4F7CC}" srcOrd="8" destOrd="0" presId="urn:microsoft.com/office/officeart/2008/layout/CircleAccentTimeline"/>
    <dgm:cxn modelId="{6859861E-3712-4FB2-BF15-C3C63F62376F}" type="presParOf" srcId="{F33FE07A-7D23-4375-B63E-4DD45F8D4D3D}" destId="{05E00BBE-927F-438A-9172-94B41EEE472F}" srcOrd="9" destOrd="0" presId="urn:microsoft.com/office/officeart/2008/layout/CircleAccentTimeline"/>
    <dgm:cxn modelId="{12662D6E-DA7E-44E2-90D9-B47E0183DA62}" type="presParOf" srcId="{F33FE07A-7D23-4375-B63E-4DD45F8D4D3D}" destId="{6BDA960B-2B47-4827-9334-401142DFF1D5}" srcOrd="10" destOrd="0" presId="urn:microsoft.com/office/officeart/2008/layout/CircleAccentTimeline"/>
    <dgm:cxn modelId="{A75060F4-EF42-491C-BC12-F93884EDE577}" type="presParOf" srcId="{F33FE07A-7D23-4375-B63E-4DD45F8D4D3D}" destId="{932446AB-CCE2-4CEF-A740-7E26A5ED0C16}" srcOrd="11" destOrd="0" presId="urn:microsoft.com/office/officeart/2008/layout/CircleAccentTimeline"/>
    <dgm:cxn modelId="{1F9E8F54-CD1C-4B73-ABB7-76E1ED876A5D}" type="presParOf" srcId="{932446AB-CCE2-4CEF-A740-7E26A5ED0C16}" destId="{C3C7D842-9071-48F4-B32C-D279D97BD2C3}" srcOrd="0" destOrd="0" presId="urn:microsoft.com/office/officeart/2008/layout/CircleAccentTimeline"/>
    <dgm:cxn modelId="{9EB769F0-F73F-4E8A-8ADC-3B84DB1C6250}" type="presParOf" srcId="{932446AB-CCE2-4CEF-A740-7E26A5ED0C16}" destId="{3093D845-7FA6-44D6-9868-FB6C93DF64A8}" srcOrd="1" destOrd="0" presId="urn:microsoft.com/office/officeart/2008/layout/CircleAccentTimeline"/>
    <dgm:cxn modelId="{D36F3B8F-2564-482E-9773-C11F0EF9884D}" type="presParOf" srcId="{932446AB-CCE2-4CEF-A740-7E26A5ED0C16}" destId="{19156983-EB72-4E88-8652-33CD53189B80}" srcOrd="2" destOrd="0" presId="urn:microsoft.com/office/officeart/2008/layout/CircleAccentTimeline"/>
    <dgm:cxn modelId="{197CCD5B-FD8F-4CD3-9E1A-96FFF2CC7A0F}" type="presParOf" srcId="{F33FE07A-7D23-4375-B63E-4DD45F8D4D3D}" destId="{75FDE29E-91F0-4B95-979C-3A7414CA2ED1}" srcOrd="12" destOrd="0" presId="urn:microsoft.com/office/officeart/2008/layout/CircleAccentTimeline"/>
    <dgm:cxn modelId="{E0F22FFB-8538-4DDA-BE00-1C7157A0D2B1}" type="presParOf" srcId="{F33FE07A-7D23-4375-B63E-4DD45F8D4D3D}" destId="{BB9BB325-B1E8-4940-BCC3-9477DC9C22F5}" srcOrd="13" destOrd="0" presId="urn:microsoft.com/office/officeart/2008/layout/CircleAccentTimeline"/>
    <dgm:cxn modelId="{AAF2B7D2-9EFD-425B-A75C-186E8B1C7E58}" type="presParOf" srcId="{F33FE07A-7D23-4375-B63E-4DD45F8D4D3D}" destId="{43329E8A-504C-4F36-9167-C6C2F4D3D82C}" srcOrd="14" destOrd="0" presId="urn:microsoft.com/office/officeart/2008/layout/CircleAccentTimeline"/>
    <dgm:cxn modelId="{442C9436-C360-4094-8D30-F165180CDC16}" type="presParOf" srcId="{43329E8A-504C-4F36-9167-C6C2F4D3D82C}" destId="{B5918452-B316-40E2-A431-E0538FC1D081}" srcOrd="0" destOrd="0" presId="urn:microsoft.com/office/officeart/2008/layout/CircleAccentTimeline"/>
    <dgm:cxn modelId="{15D28639-6125-4ECE-815B-7C0660C289FA}" type="presParOf" srcId="{43329E8A-504C-4F36-9167-C6C2F4D3D82C}" destId="{38459D8E-ACC7-4C09-9D84-D32E87413E2D}" srcOrd="1" destOrd="0" presId="urn:microsoft.com/office/officeart/2008/layout/CircleAccentTimeline"/>
    <dgm:cxn modelId="{5DAA5CD8-B7EC-4BEF-9762-955E662A267D}" type="presParOf" srcId="{43329E8A-504C-4F36-9167-C6C2F4D3D82C}" destId="{E97F308E-B233-4C9B-AA4A-DBB77F18786F}" srcOrd="2" destOrd="0" presId="urn:microsoft.com/office/officeart/2008/layout/CircleAccentTimeline"/>
    <dgm:cxn modelId="{E2FEBE44-E491-473D-8876-F76D980010C1}" type="presParOf" srcId="{F33FE07A-7D23-4375-B63E-4DD45F8D4D3D}" destId="{A3DEF822-3E50-47C2-8524-AADC6BE0297D}" srcOrd="15" destOrd="0" presId="urn:microsoft.com/office/officeart/2008/layout/CircleAccentTimeline"/>
    <dgm:cxn modelId="{84005A6A-C3C3-4A33-9A6D-A1E7DFC3AA68}" type="presParOf" srcId="{F33FE07A-7D23-4375-B63E-4DD45F8D4D3D}" destId="{C355BA67-98EE-4896-9674-A40249B72AE2}" srcOrd="16" destOrd="0" presId="urn:microsoft.com/office/officeart/2008/layout/CircleAccentTimeline"/>
    <dgm:cxn modelId="{8B74965C-5E71-41EE-8E52-77C9A0A488FE}" type="presParOf" srcId="{F33FE07A-7D23-4375-B63E-4DD45F8D4D3D}" destId="{BF926F16-FD67-4A20-BEA1-C1E5FCA81E48}" srcOrd="17" destOrd="0" presId="urn:microsoft.com/office/officeart/2008/layout/CircleAccentTimeline"/>
    <dgm:cxn modelId="{E7001B51-6955-4AE7-B18F-CF8E23030B58}" type="presParOf" srcId="{BF926F16-FD67-4A20-BEA1-C1E5FCA81E48}" destId="{5C621983-B98E-4E1E-82ED-55A947977B3C}" srcOrd="0" destOrd="0" presId="urn:microsoft.com/office/officeart/2008/layout/CircleAccentTimeline"/>
    <dgm:cxn modelId="{7C907F36-F42D-45C8-BDC8-D4B98F66C895}" type="presParOf" srcId="{BF926F16-FD67-4A20-BEA1-C1E5FCA81E48}" destId="{E7E2914E-3A41-4464-BF1B-03BC3578B5B6}" srcOrd="1" destOrd="0" presId="urn:microsoft.com/office/officeart/2008/layout/CircleAccentTimeline"/>
    <dgm:cxn modelId="{B951BB03-2B75-4D8F-B352-BFB3325A7BA6}" type="presParOf" srcId="{BF926F16-FD67-4A20-BEA1-C1E5FCA81E48}" destId="{3AEFD2C3-D4D0-436D-B4FB-0EFA4804786B}" srcOrd="2" destOrd="0" presId="urn:microsoft.com/office/officeart/2008/layout/CircleAccentTimeline"/>
    <dgm:cxn modelId="{E7B5E751-728A-4CEB-B898-41184E5595D4}" type="presParOf" srcId="{F33FE07A-7D23-4375-B63E-4DD45F8D4D3D}" destId="{56766F11-0D51-4C64-90F1-6CD1D89E035A}" srcOrd="18" destOrd="0" presId="urn:microsoft.com/office/officeart/2008/layout/CircleAccentTimeline"/>
    <dgm:cxn modelId="{2E8526F6-CDC2-42F9-8FBB-0C041DECCDA9}" type="presParOf" srcId="{F33FE07A-7D23-4375-B63E-4DD45F8D4D3D}" destId="{2826A103-B25E-498D-86BD-651CDFACC0F0}" srcOrd="1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1AA15-39A6-45F1-974C-319B8843BA19}">
      <dsp:nvSpPr>
        <dsp:cNvPr id="0" name=""/>
        <dsp:cNvSpPr/>
      </dsp:nvSpPr>
      <dsp:spPr>
        <a:xfrm>
          <a:off x="240594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107C9-C9E4-4B0B-9FF0-08676E68A23A}">
      <dsp:nvSpPr>
        <dsp:cNvPr id="0" name=""/>
        <dsp:cNvSpPr/>
      </dsp:nvSpPr>
      <dsp:spPr>
        <a:xfrm rot="17700000">
          <a:off x="937274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1.5 - 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Alpha Release -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Kubelet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and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-proxy running on windows. Show the art of the possible despite limitations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7274" y="774768"/>
        <a:ext cx="2457893" cy="1184514"/>
      </dsp:txXfrm>
    </dsp:sp>
    <dsp:sp modelId="{840419A2-B809-4BD6-AC50-FEEEC5F65592}">
      <dsp:nvSpPr>
        <dsp:cNvPr id="0" name=""/>
        <dsp:cNvSpPr/>
      </dsp:nvSpPr>
      <dsp:spPr>
        <a:xfrm>
          <a:off x="2366736" y="2862056"/>
          <a:ext cx="1026297" cy="1026297"/>
        </a:xfrm>
        <a:prstGeom prst="ellipse">
          <a:avLst/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D1CD-A561-44D5-AD96-E5289BF66528}">
      <dsp:nvSpPr>
        <dsp:cNvPr id="0" name=""/>
        <dsp:cNvSpPr/>
      </dsp:nvSpPr>
      <dsp:spPr>
        <a:xfrm rot="17700000">
          <a:off x="1151227" y="4290500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1.9 - 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Beta Release - Tremendous updates in functionality and CNI support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51227" y="4290500"/>
        <a:ext cx="2126193" cy="1025170"/>
      </dsp:txXfrm>
    </dsp:sp>
    <dsp:sp modelId="{A5345798-79C5-4E3C-A174-6F30A2D013A9}">
      <dsp:nvSpPr>
        <dsp:cNvPr id="0" name=""/>
        <dsp:cNvSpPr/>
      </dsp:nvSpPr>
      <dsp:spPr>
        <a:xfrm rot="17700000">
          <a:off x="2482350" y="1434738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CB744-5CDD-409D-9C3B-A9FA5EC40F75}">
      <dsp:nvSpPr>
        <dsp:cNvPr id="0" name=""/>
        <dsp:cNvSpPr/>
      </dsp:nvSpPr>
      <dsp:spPr>
        <a:xfrm>
          <a:off x="3541965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82F7-E30F-4440-89B0-719330FF9DE0}">
      <dsp:nvSpPr>
        <dsp:cNvPr id="0" name=""/>
        <dsp:cNvSpPr/>
      </dsp:nvSpPr>
      <dsp:spPr>
        <a:xfrm rot="17700000">
          <a:off x="4238645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1.14 - 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Stable Release - Support for adding Windows Server 2019 nodes to Kubernetes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38645" y="774768"/>
        <a:ext cx="2457893" cy="1184514"/>
      </dsp:txXfrm>
    </dsp:sp>
    <dsp:sp modelId="{C3C7D842-9071-48F4-B32C-D279D97BD2C3}">
      <dsp:nvSpPr>
        <dsp:cNvPr id="0" name=""/>
        <dsp:cNvSpPr/>
      </dsp:nvSpPr>
      <dsp:spPr>
        <a:xfrm>
          <a:off x="5668107" y="2862056"/>
          <a:ext cx="1026297" cy="1026297"/>
        </a:xfrm>
        <a:prstGeom prst="ellipse">
          <a:avLst/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3D845-7FA6-44D6-9868-FB6C93DF64A8}">
      <dsp:nvSpPr>
        <dsp:cNvPr id="0" name=""/>
        <dsp:cNvSpPr/>
      </dsp:nvSpPr>
      <dsp:spPr>
        <a:xfrm rot="17700000">
          <a:off x="4452597" y="4290500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1.15, 1.16, 1.17 -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Kubeadm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CSI,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runAsUsername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,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kubectl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rPr>
            <a:t> port-forward, AWS EBS support, Windows Server 1903 support</a:t>
          </a: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2597" y="4290500"/>
        <a:ext cx="2126193" cy="1025170"/>
      </dsp:txXfrm>
    </dsp:sp>
    <dsp:sp modelId="{19156983-EB72-4E88-8652-33CD53189B80}">
      <dsp:nvSpPr>
        <dsp:cNvPr id="0" name=""/>
        <dsp:cNvSpPr/>
      </dsp:nvSpPr>
      <dsp:spPr>
        <a:xfrm rot="17700000">
          <a:off x="5783721" y="1434738"/>
          <a:ext cx="2126193" cy="102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18452-B316-40E2-A431-E0538FC1D081}">
      <dsp:nvSpPr>
        <dsp:cNvPr id="0" name=""/>
        <dsp:cNvSpPr/>
      </dsp:nvSpPr>
      <dsp:spPr>
        <a:xfrm>
          <a:off x="6843335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59D8E-ACC7-4C09-9D84-D32E87413E2D}">
      <dsp:nvSpPr>
        <dsp:cNvPr id="0" name=""/>
        <dsp:cNvSpPr/>
      </dsp:nvSpPr>
      <dsp:spPr>
        <a:xfrm rot="17700000">
          <a:off x="7540015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1.18 – GMSA and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runAsUserName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stable,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kubeadm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cluster API alpha, CSI Proxy alpha,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alpha</a:t>
          </a:r>
        </a:p>
      </dsp:txBody>
      <dsp:txXfrm>
        <a:off x="7540015" y="774768"/>
        <a:ext cx="2457893" cy="1184514"/>
      </dsp:txXfrm>
    </dsp:sp>
    <dsp:sp modelId="{5C621983-B98E-4E1E-82ED-55A947977B3C}">
      <dsp:nvSpPr>
        <dsp:cNvPr id="0" name=""/>
        <dsp:cNvSpPr/>
      </dsp:nvSpPr>
      <dsp:spPr>
        <a:xfrm>
          <a:off x="8969635" y="2386599"/>
          <a:ext cx="1977211" cy="1977211"/>
        </a:xfrm>
        <a:prstGeom prst="donut">
          <a:avLst>
            <a:gd name="adj" fmla="val 20000"/>
          </a:avLst>
        </a:prstGeom>
        <a:solidFill>
          <a:srgbClr val="000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914E-3A41-4464-BF1B-03BC3578B5B6}">
      <dsp:nvSpPr>
        <dsp:cNvPr id="0" name=""/>
        <dsp:cNvSpPr/>
      </dsp:nvSpPr>
      <dsp:spPr>
        <a:xfrm rot="17700000">
          <a:off x="9666315" y="774768"/>
          <a:ext cx="2457893" cy="118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1.19 – CSI Proxy to beta, </a:t>
          </a:r>
          <a:r>
            <a:rPr lang="en-US" sz="1400" kern="120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containerd</a:t>
          </a: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to beta, DSR, Endpoint slices, stability &amp; performance</a:t>
          </a:r>
        </a:p>
      </dsp:txBody>
      <dsp:txXfrm>
        <a:off x="9666315" y="774768"/>
        <a:ext cx="2457893" cy="118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3DC3-E5B5-425B-A791-2F6FA4DC62F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7191A-6796-4B01-B182-2808B0C8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github.com/microsoft/windows-container-networking&amp;sa=D&amp;ust=1595727228840000&amp;usg=AFQjCNEliZxgevghwkPyyUtaAP0_a8TpT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m/url?q=https://github.com/containernetworking/cni/blob/master/SPEC.md%23general-considerations&amp;sa=D&amp;ust=1595727228840000&amp;usg=AFQjCNGJaqs8rOSGH86WcOue8gEAaTcqtw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/pull/9085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kubernetes/kubernetes/pull/93080" TargetMode="External"/><Relationship Id="rId4" Type="http://schemas.openxmlformats.org/officeDocument/2006/relationships/hyperlink" Target="https://github.com/kubernetes/kubernetes/pull/90909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Optimized and maintained by Windows OS team?</a:t>
            </a:r>
            <a:br>
              <a:rPr lang="en-US"/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Enables usage of new CNI plugins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https://github.com/microsoft/windows-container-networking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use optimized v2 workflow for workload container attachment and adherence to CNI spec criteria “A runtime must not call ADD twice”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https://github.com/containernetworking/cni/blob/master/SPEC.md#general-considerations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Lib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Graph driver =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1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 with PRs</a:t>
            </a:r>
          </a:p>
          <a:p>
            <a:r>
              <a:rPr lang="en-US"/>
              <a:t>---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Dual-stack IPv6 support (#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90853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 to Kubernetes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Endpoint slices (#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  <a:hlinkClick r:id="rId4"/>
              </a:rPr>
              <a:t>90909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Services with large # of endpoints efficiently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Kube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-proxy direct server return (DSR) mode (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  <a:hlinkClick r:id="rId5"/>
              </a:rPr>
              <a:t>#93080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scaling to large # of Services efficiently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affinity(#91701)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traffic from a unique client to a single backend pod (“sticky sessions”)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IP preservation (#74825)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Preservation of destination IP for DSR mode network traffic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LocalRoutedVIP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feature (#74825)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Supports local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NodePort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access from host/local pods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(v1.20+)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 for client IP preservation using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externalTrafficPolicy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=“local” (#93166)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 support in CNI plugins (currently only Azure CNI plugin supports IPv6)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7191A-6796-4B01-B182-2808B0C8A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0D3C391-3897-074C-864D-CAFE3D5693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72DDA-A584-6B46-A560-688E1F71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362D3-564D-7549-9D16-1033609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1EB-B6A2-5740-86EB-E94701D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0DC-CEDA-2048-A624-E5577499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1B46-A209-6F4D-9D7D-5D8EF807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9D9A9-BE06-B745-8C8D-67D0BFE2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6569-079C-8549-833D-A5262A34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D00D-70A8-5A42-8A68-0AF3D8B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CEF6-2954-C64A-9B5A-98C9BCF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DCC-07DA-E949-A41C-6CD95C0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59510-4022-7E48-B596-B0414B10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C91E-E2F8-C04D-AAA4-F34A4213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CC09-0D37-D14E-AEF0-20F22090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AC3B-628B-D444-961D-AADB5A2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AA6D-1A67-D447-80AE-17DC79DA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3541-3528-C54D-9E26-20219DF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5721-EABA-8D46-9D7A-25DCED61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ADEF-E9CB-9349-8FE0-7171A12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ABC0-7BE0-4648-83D0-2A0F7954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0B74-8E24-FE47-B445-1302605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54C0F-928C-AE48-99B1-304BD83B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E100-B826-D24B-8BCD-A6D840CA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C1C7-E0CD-7D46-B4E1-F6B35522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2BD0-52E5-0F41-A55E-553052E4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A869-4AF0-F644-B7DF-1C5D99D7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E424B5-E66D-A642-8144-587A4056D2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1C1D326-BB5D-DB44-BD3D-CB79D18A13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6D3-D2E8-CB41-94C2-9CCC0CDA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3F22D-DC38-FC48-AF27-DBF5DA3D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349A-4CDF-6C44-AAA6-779A122E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202E-AFD7-4346-B989-92ECF16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E963-B9E6-F449-9AD7-1A42732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688-DD92-9943-84E2-D1C7348C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8772-AFFF-2E44-B112-A8829FF4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20D1-F382-E047-BD6E-E821A18F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4C23-EB60-B64F-BD56-2736493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261C-B006-274F-97A2-DDB81A0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EE5-ECC2-C34D-921B-4910BCF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E6C2-473C-884D-98CC-22F3980C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0E41-DAFA-8D44-A811-B6F00D1A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ED87A-A44A-D943-A9F6-45C1019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D7B0-3736-9F48-8C12-343F4894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BCF5-F602-194C-9182-ABCD9A23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78B3-B81D-A94B-887D-AA3BCD5A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4E6B-5FC9-C94E-8938-82EA0808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4408-6DDC-894A-A92C-44C7725D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DBDFC-6932-0F49-AC0F-B83C496DB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8CA63-D6A0-CD40-8A09-CD7D29F34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DFC31-AB4A-764F-AE33-ADD2841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5C095-B961-DA41-853A-0787197B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45B4-1E2D-BD4B-B63F-962CD41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BBD9-42F8-2548-A429-5A6FFB89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C8A3C-62E3-6243-B3A0-5A50F056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7A14-FBA0-2F4B-8266-30B92BD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F83B1-9659-1C43-9CF3-17DACFA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ar.google.com/calendar/embed?src=cgnt364vd8s86hr2phapfjc6uk@group.calendar.google.com&amp;ctz=America/Los_Angeles&amp;pli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rgs/kubernetes/projects/8" TargetMode="External"/><Relationship Id="rId4" Type="http://schemas.openxmlformats.org/officeDocument/2006/relationships/hyperlink" Target="https://www.youtube.com/playlist?list=PL69nYSiGNLP2OH9InCcNkWNu2bl-gmIU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forum/#!forum/kubernetes-sig-windows" TargetMode="External"/><Relationship Id="rId3" Type="http://schemas.openxmlformats.org/officeDocument/2006/relationships/hyperlink" Target="https://kubernetes.io/docs/setup/production-environment/windows/" TargetMode="External"/><Relationship Id="rId7" Type="http://schemas.openxmlformats.org/officeDocument/2006/relationships/hyperlink" Target="https://github.com/kubernetes/community/tree/master/sig-window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hyperlink" Target="https://zoom.us/j/297282383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www.youtube.com/playlist?list=PL69nYSiGNLP2OH9InCcNkWNu2bl-gmIU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get-started/windows-server-release-inf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F23E-7A46-DC47-920B-170289A4D3F0}"/>
              </a:ext>
            </a:extLst>
          </p:cNvPr>
          <p:cNvSpPr txBox="1">
            <a:spLocks/>
          </p:cNvSpPr>
          <p:nvPr/>
        </p:nvSpPr>
        <p:spPr>
          <a:xfrm>
            <a:off x="559904" y="3150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Muzz</a:t>
            </a:r>
            <a:r>
              <a:rPr lang="en-US" sz="3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Imam &amp; Michael </a:t>
            </a:r>
            <a:r>
              <a:rPr lang="en-US" sz="3600" i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r>
              <a:rPr lang="en-US" sz="3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F4BF05-40E6-0F4A-9D20-896B4EE3D1BC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8528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Simplifying Windows runtime and deployment in K8s</a:t>
            </a:r>
          </a:p>
        </p:txBody>
      </p:sp>
    </p:spTree>
    <p:extLst>
      <p:ext uri="{BB962C8B-B14F-4D97-AF65-F5344CB8AC3E}">
        <p14:creationId xmlns:p14="http://schemas.microsoft.com/office/powerpoint/2010/main" val="389052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Enhancements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874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Dual-stack IPv6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 to Kubernetes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Endpoint slices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Services with large # of endpoints efficiently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Kube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-proxy direct server return (DSR) mode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scaling to large # of Services efficiently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affinity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traffic from a unique client to a single backend pod (“sticky sessions”)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IP preservation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Preservation of destination IP for DSR mode network traffic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LocalRoutedVIP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Supports local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NodePort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access from host/local pods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Antrea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CNI shipped v0.8.0 with full Windows support, including network policies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(v1.20+)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Support for client IP preservation using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externalTrafficPolicy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=“local”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IPv6 support in CNI plugins (currently only Azure CNI plugin supports IPv6)</a:t>
            </a:r>
          </a:p>
        </p:txBody>
      </p:sp>
    </p:spTree>
    <p:extLst>
      <p:ext uri="{BB962C8B-B14F-4D97-AF65-F5344CB8AC3E}">
        <p14:creationId xmlns:p14="http://schemas.microsoft.com/office/powerpoint/2010/main" val="70216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888E5-32F5-432E-A951-021C25D20B37}"/>
              </a:ext>
            </a:extLst>
          </p:cNvPr>
          <p:cNvSpPr txBox="1">
            <a:spLocks/>
          </p:cNvSpPr>
          <p:nvPr/>
        </p:nvSpPr>
        <p:spPr>
          <a:xfrm>
            <a:off x="556082" y="1135702"/>
            <a:ext cx="10515600" cy="545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Keep investing in CRI-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Hyper-V isolation support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GPU Support</a:t>
            </a:r>
          </a:p>
          <a:p>
            <a:pPr>
              <a:lnSpc>
                <a:spcPct val="17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LCM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Promote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kubeadm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stable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Cluster API support for Windows worker nodes</a:t>
            </a:r>
          </a:p>
          <a:p>
            <a:pPr>
              <a:lnSpc>
                <a:spcPct val="17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&amp; BCDR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Promote CSI work to stable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 more storage providers to CSI proxy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Light up Velero support with CSI snapshots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Deprecate in-tree storage plugins for Windows</a:t>
            </a:r>
          </a:p>
        </p:txBody>
      </p:sp>
    </p:spTree>
    <p:extLst>
      <p:ext uri="{BB962C8B-B14F-4D97-AF65-F5344CB8AC3E}">
        <p14:creationId xmlns:p14="http://schemas.microsoft.com/office/powerpoint/2010/main" val="21669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you can contribute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888E5-32F5-432E-A951-021C25D20B37}"/>
              </a:ext>
            </a:extLst>
          </p:cNvPr>
          <p:cNvSpPr txBox="1">
            <a:spLocks/>
          </p:cNvSpPr>
          <p:nvPr/>
        </p:nvSpPr>
        <p:spPr>
          <a:xfrm>
            <a:off x="556082" y="11357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Join our </a:t>
            </a:r>
            <a:r>
              <a:rPr lang="en-US" sz="5000" u="sng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weekly meetings</a:t>
            </a: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 at 12.30pm Eastern every Tuesday</a:t>
            </a: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View the </a:t>
            </a:r>
            <a:r>
              <a:rPr lang="en-US" sz="5000" u="sng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recorded community meetings</a:t>
            </a:r>
            <a:endParaRPr lang="en-US" sz="5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Help us write additional documentation and user stories</a:t>
            </a: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Find bugs you can fix in our </a:t>
            </a:r>
            <a:r>
              <a:rPr lang="en-US" sz="5000" u="sng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project board</a:t>
            </a: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 (start with “good first issue”)</a:t>
            </a:r>
          </a:p>
          <a:p>
            <a:pPr>
              <a:lnSpc>
                <a:spcPct val="200000"/>
              </a:lnSpc>
            </a:pPr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Review open PRs</a:t>
            </a:r>
          </a:p>
        </p:txBody>
      </p:sp>
    </p:spTree>
    <p:extLst>
      <p:ext uri="{BB962C8B-B14F-4D97-AF65-F5344CB8AC3E}">
        <p14:creationId xmlns:p14="http://schemas.microsoft.com/office/powerpoint/2010/main" val="59297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Community</a:t>
            </a:r>
          </a:p>
        </p:txBody>
      </p:sp>
      <p:pic>
        <p:nvPicPr>
          <p:cNvPr id="4" name="Google Shape;411;p39">
            <a:extLst>
              <a:ext uri="{FF2B5EF4-FFF2-40B4-BE49-F238E27FC236}">
                <a16:creationId xmlns:a16="http://schemas.microsoft.com/office/drawing/2014/main" id="{21C8C047-C0F3-446E-A7D6-864AD33A4B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97026" y="1503180"/>
            <a:ext cx="1043816" cy="6673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16;p39">
            <a:extLst>
              <a:ext uri="{FF2B5EF4-FFF2-40B4-BE49-F238E27FC236}">
                <a16:creationId xmlns:a16="http://schemas.microsoft.com/office/drawing/2014/main" id="{3BD49860-7EC0-4A68-AF06-7CF0388505AC}"/>
              </a:ext>
            </a:extLst>
          </p:cNvPr>
          <p:cNvSpPr txBox="1"/>
          <p:nvPr/>
        </p:nvSpPr>
        <p:spPr>
          <a:xfrm>
            <a:off x="5726646" y="4297160"/>
            <a:ext cx="2312231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  <a:hlinkClick r:id="rId3"/>
              </a:rPr>
              <a:t>https://kubernetes.io/docs/setup/production-environment/windows/</a:t>
            </a:r>
            <a:endParaRPr lang="en-US"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  <a:p>
            <a:pPr lvl="0" algn="ctr"/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cxnSp>
        <p:nvCxnSpPr>
          <p:cNvPr id="8" name="Google Shape;423;p39">
            <a:extLst>
              <a:ext uri="{FF2B5EF4-FFF2-40B4-BE49-F238E27FC236}">
                <a16:creationId xmlns:a16="http://schemas.microsoft.com/office/drawing/2014/main" id="{59B82DAA-A521-412C-83AC-AECC85941E3E}"/>
              </a:ext>
            </a:extLst>
          </p:cNvPr>
          <p:cNvCxnSpPr/>
          <p:nvPr/>
        </p:nvCxnSpPr>
        <p:spPr>
          <a:xfrm>
            <a:off x="5727386" y="3037503"/>
            <a:ext cx="585155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426;p39">
            <a:extLst>
              <a:ext uri="{FF2B5EF4-FFF2-40B4-BE49-F238E27FC236}">
                <a16:creationId xmlns:a16="http://schemas.microsoft.com/office/drawing/2014/main" id="{5F3148A7-7BF5-4789-A438-53B6FEB7A7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265" y="1301312"/>
            <a:ext cx="953424" cy="9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27;p39">
            <a:extLst>
              <a:ext uri="{FF2B5EF4-FFF2-40B4-BE49-F238E27FC236}">
                <a16:creationId xmlns:a16="http://schemas.microsoft.com/office/drawing/2014/main" id="{601105C6-BBFE-47A4-AEBC-63B6774242BE}"/>
              </a:ext>
            </a:extLst>
          </p:cNvPr>
          <p:cNvSpPr/>
          <p:nvPr/>
        </p:nvSpPr>
        <p:spPr>
          <a:xfrm rot="2668475">
            <a:off x="6490353" y="1401174"/>
            <a:ext cx="1017852" cy="16377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z="12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Slack.k8s.io</a:t>
            </a:r>
            <a:endParaRPr sz="12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pic>
        <p:nvPicPr>
          <p:cNvPr id="11" name="Picture 4" descr="See the source image">
            <a:extLst>
              <a:ext uri="{FF2B5EF4-FFF2-40B4-BE49-F238E27FC236}">
                <a16:creationId xmlns:a16="http://schemas.microsoft.com/office/drawing/2014/main" id="{29113D7C-8AB0-4C18-A0BC-9805F6E6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951" y="3175300"/>
            <a:ext cx="1119216" cy="11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ee the source image">
            <a:extLst>
              <a:ext uri="{FF2B5EF4-FFF2-40B4-BE49-F238E27FC236}">
                <a16:creationId xmlns:a16="http://schemas.microsoft.com/office/drawing/2014/main" id="{849D057E-D991-4CDD-AA09-9DB780C6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37" y="4887848"/>
            <a:ext cx="2444978" cy="18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33">
            <a:extLst>
              <a:ext uri="{FF2B5EF4-FFF2-40B4-BE49-F238E27FC236}">
                <a16:creationId xmlns:a16="http://schemas.microsoft.com/office/drawing/2014/main" id="{E95B8CB7-C3FD-4159-AF2E-5E1B36527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9951" y="1401946"/>
            <a:ext cx="1101731" cy="677454"/>
          </a:xfrm>
          <a:custGeom>
            <a:avLst/>
            <a:gdLst>
              <a:gd name="T0" fmla="*/ 386 w 386"/>
              <a:gd name="T1" fmla="*/ 217 h 237"/>
              <a:gd name="T2" fmla="*/ 385 w 386"/>
              <a:gd name="T3" fmla="*/ 217 h 237"/>
              <a:gd name="T4" fmla="*/ 385 w 386"/>
              <a:gd name="T5" fmla="*/ 0 h 237"/>
              <a:gd name="T6" fmla="*/ 1 w 386"/>
              <a:gd name="T7" fmla="*/ 0 h 237"/>
              <a:gd name="T8" fmla="*/ 1 w 386"/>
              <a:gd name="T9" fmla="*/ 217 h 237"/>
              <a:gd name="T10" fmla="*/ 0 w 386"/>
              <a:gd name="T11" fmla="*/ 217 h 237"/>
              <a:gd name="T12" fmla="*/ 1 w 386"/>
              <a:gd name="T13" fmla="*/ 219 h 237"/>
              <a:gd name="T14" fmla="*/ 1 w 386"/>
              <a:gd name="T15" fmla="*/ 237 h 237"/>
              <a:gd name="T16" fmla="*/ 385 w 386"/>
              <a:gd name="T17" fmla="*/ 237 h 237"/>
              <a:gd name="T18" fmla="*/ 385 w 386"/>
              <a:gd name="T19" fmla="*/ 219 h 237"/>
              <a:gd name="T20" fmla="*/ 386 w 386"/>
              <a:gd name="T21" fmla="*/ 217 h 237"/>
              <a:gd name="T22" fmla="*/ 193 w 386"/>
              <a:gd name="T23" fmla="*/ 146 h 237"/>
              <a:gd name="T24" fmla="*/ 26 w 386"/>
              <a:gd name="T25" fmla="*/ 16 h 237"/>
              <a:gd name="T26" fmla="*/ 360 w 386"/>
              <a:gd name="T27" fmla="*/ 16 h 237"/>
              <a:gd name="T28" fmla="*/ 193 w 386"/>
              <a:gd name="T29" fmla="*/ 146 h 237"/>
              <a:gd name="T30" fmla="*/ 184 w 386"/>
              <a:gd name="T31" fmla="*/ 159 h 237"/>
              <a:gd name="T32" fmla="*/ 193 w 386"/>
              <a:gd name="T33" fmla="*/ 162 h 237"/>
              <a:gd name="T34" fmla="*/ 202 w 386"/>
              <a:gd name="T35" fmla="*/ 159 h 237"/>
              <a:gd name="T36" fmla="*/ 244 w 386"/>
              <a:gd name="T37" fmla="*/ 127 h 237"/>
              <a:gd name="T38" fmla="*/ 364 w 386"/>
              <a:gd name="T39" fmla="*/ 221 h 237"/>
              <a:gd name="T40" fmla="*/ 22 w 386"/>
              <a:gd name="T41" fmla="*/ 221 h 237"/>
              <a:gd name="T42" fmla="*/ 142 w 386"/>
              <a:gd name="T43" fmla="*/ 127 h 237"/>
              <a:gd name="T44" fmla="*/ 184 w 386"/>
              <a:gd name="T45" fmla="*/ 159 h 237"/>
              <a:gd name="T46" fmla="*/ 257 w 386"/>
              <a:gd name="T47" fmla="*/ 116 h 237"/>
              <a:gd name="T48" fmla="*/ 369 w 386"/>
              <a:gd name="T49" fmla="*/ 29 h 237"/>
              <a:gd name="T50" fmla="*/ 369 w 386"/>
              <a:gd name="T51" fmla="*/ 204 h 237"/>
              <a:gd name="T52" fmla="*/ 257 w 386"/>
              <a:gd name="T53" fmla="*/ 116 h 237"/>
              <a:gd name="T54" fmla="*/ 17 w 386"/>
              <a:gd name="T55" fmla="*/ 29 h 237"/>
              <a:gd name="T56" fmla="*/ 129 w 386"/>
              <a:gd name="T57" fmla="*/ 116 h 237"/>
              <a:gd name="T58" fmla="*/ 17 w 386"/>
              <a:gd name="T59" fmla="*/ 204 h 237"/>
              <a:gd name="T60" fmla="*/ 17 w 386"/>
              <a:gd name="T61" fmla="*/ 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6" h="237">
                <a:moveTo>
                  <a:pt x="386" y="217"/>
                </a:moveTo>
                <a:cubicBezTo>
                  <a:pt x="385" y="217"/>
                  <a:pt x="385" y="217"/>
                  <a:pt x="385" y="217"/>
                </a:cubicBezTo>
                <a:cubicBezTo>
                  <a:pt x="385" y="0"/>
                  <a:pt x="385" y="0"/>
                  <a:pt x="38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217"/>
                  <a:pt x="1" y="217"/>
                  <a:pt x="1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1" y="219"/>
                  <a:pt x="1" y="219"/>
                  <a:pt x="1" y="219"/>
                </a:cubicBezTo>
                <a:cubicBezTo>
                  <a:pt x="1" y="237"/>
                  <a:pt x="1" y="237"/>
                  <a:pt x="1" y="237"/>
                </a:cubicBezTo>
                <a:cubicBezTo>
                  <a:pt x="385" y="237"/>
                  <a:pt x="385" y="237"/>
                  <a:pt x="385" y="237"/>
                </a:cubicBezTo>
                <a:cubicBezTo>
                  <a:pt x="385" y="219"/>
                  <a:pt x="385" y="219"/>
                  <a:pt x="385" y="219"/>
                </a:cubicBezTo>
                <a:lnTo>
                  <a:pt x="386" y="217"/>
                </a:lnTo>
                <a:close/>
                <a:moveTo>
                  <a:pt x="193" y="146"/>
                </a:moveTo>
                <a:cubicBezTo>
                  <a:pt x="26" y="16"/>
                  <a:pt x="26" y="16"/>
                  <a:pt x="26" y="16"/>
                </a:cubicBezTo>
                <a:cubicBezTo>
                  <a:pt x="360" y="16"/>
                  <a:pt x="360" y="16"/>
                  <a:pt x="360" y="16"/>
                </a:cubicBezTo>
                <a:lnTo>
                  <a:pt x="193" y="146"/>
                </a:lnTo>
                <a:close/>
                <a:moveTo>
                  <a:pt x="184" y="159"/>
                </a:moveTo>
                <a:cubicBezTo>
                  <a:pt x="186" y="161"/>
                  <a:pt x="190" y="162"/>
                  <a:pt x="193" y="162"/>
                </a:cubicBezTo>
                <a:cubicBezTo>
                  <a:pt x="196" y="162"/>
                  <a:pt x="200" y="161"/>
                  <a:pt x="202" y="159"/>
                </a:cubicBezTo>
                <a:cubicBezTo>
                  <a:pt x="244" y="127"/>
                  <a:pt x="244" y="127"/>
                  <a:pt x="244" y="127"/>
                </a:cubicBezTo>
                <a:cubicBezTo>
                  <a:pt x="364" y="221"/>
                  <a:pt x="364" y="221"/>
                  <a:pt x="364" y="221"/>
                </a:cubicBezTo>
                <a:cubicBezTo>
                  <a:pt x="22" y="221"/>
                  <a:pt x="22" y="221"/>
                  <a:pt x="22" y="221"/>
                </a:cubicBezTo>
                <a:cubicBezTo>
                  <a:pt x="142" y="127"/>
                  <a:pt x="142" y="127"/>
                  <a:pt x="142" y="127"/>
                </a:cubicBezTo>
                <a:lnTo>
                  <a:pt x="184" y="159"/>
                </a:lnTo>
                <a:close/>
                <a:moveTo>
                  <a:pt x="257" y="116"/>
                </a:moveTo>
                <a:cubicBezTo>
                  <a:pt x="369" y="29"/>
                  <a:pt x="369" y="29"/>
                  <a:pt x="369" y="29"/>
                </a:cubicBezTo>
                <a:cubicBezTo>
                  <a:pt x="369" y="204"/>
                  <a:pt x="369" y="204"/>
                  <a:pt x="369" y="204"/>
                </a:cubicBezTo>
                <a:lnTo>
                  <a:pt x="257" y="116"/>
                </a:lnTo>
                <a:close/>
                <a:moveTo>
                  <a:pt x="17" y="29"/>
                </a:moveTo>
                <a:cubicBezTo>
                  <a:pt x="129" y="116"/>
                  <a:pt x="129" y="116"/>
                  <a:pt x="129" y="116"/>
                </a:cubicBezTo>
                <a:cubicBezTo>
                  <a:pt x="17" y="204"/>
                  <a:pt x="17" y="204"/>
                  <a:pt x="17" y="204"/>
                </a:cubicBezTo>
                <a:lnTo>
                  <a:pt x="17" y="29"/>
                </a:lnTo>
                <a:close/>
              </a:path>
            </a:pathLst>
          </a:custGeom>
          <a:solidFill>
            <a:srgbClr val="0000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416;p39">
            <a:extLst>
              <a:ext uri="{FF2B5EF4-FFF2-40B4-BE49-F238E27FC236}">
                <a16:creationId xmlns:a16="http://schemas.microsoft.com/office/drawing/2014/main" id="{5AFFC7D6-CBF0-4714-858E-AC6F9DA2AEAE}"/>
              </a:ext>
            </a:extLst>
          </p:cNvPr>
          <p:cNvSpPr txBox="1"/>
          <p:nvPr/>
        </p:nvSpPr>
        <p:spPr>
          <a:xfrm>
            <a:off x="8065318" y="4297160"/>
            <a:ext cx="2750995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  <a:hlinkClick r:id="rId7"/>
              </a:rPr>
              <a:t>https://github.com/kubernetes/community/tree/master/sig-windows</a:t>
            </a:r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 </a:t>
            </a:r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5" name="Google Shape;416;p39">
            <a:extLst>
              <a:ext uri="{FF2B5EF4-FFF2-40B4-BE49-F238E27FC236}">
                <a16:creationId xmlns:a16="http://schemas.microsoft.com/office/drawing/2014/main" id="{FC2023DB-AD2C-489F-A32D-E5B392B90D76}"/>
              </a:ext>
            </a:extLst>
          </p:cNvPr>
          <p:cNvSpPr txBox="1"/>
          <p:nvPr/>
        </p:nvSpPr>
        <p:spPr>
          <a:xfrm>
            <a:off x="6164408" y="2447989"/>
            <a:ext cx="1268885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#sig-windows</a:t>
            </a:r>
          </a:p>
          <a:p>
            <a:pPr lvl="0" algn="ctr"/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6" name="Google Shape;416;p39">
            <a:extLst>
              <a:ext uri="{FF2B5EF4-FFF2-40B4-BE49-F238E27FC236}">
                <a16:creationId xmlns:a16="http://schemas.microsoft.com/office/drawing/2014/main" id="{D6F898A9-EAC2-4D36-91F3-21DE2969C5AF}"/>
              </a:ext>
            </a:extLst>
          </p:cNvPr>
          <p:cNvSpPr txBox="1"/>
          <p:nvPr/>
        </p:nvSpPr>
        <p:spPr>
          <a:xfrm>
            <a:off x="8038877" y="2452960"/>
            <a:ext cx="2803878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https://groups.google.com/forum/#!forum/kubernetes-sig-windows</a:t>
            </a:r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cxnSp>
        <p:nvCxnSpPr>
          <p:cNvPr id="17" name="Google Shape;423;p39">
            <a:extLst>
              <a:ext uri="{FF2B5EF4-FFF2-40B4-BE49-F238E27FC236}">
                <a16:creationId xmlns:a16="http://schemas.microsoft.com/office/drawing/2014/main" id="{DCB02308-ACF4-43EB-9B17-F9DBB5BDE30A}"/>
              </a:ext>
            </a:extLst>
          </p:cNvPr>
          <p:cNvCxnSpPr/>
          <p:nvPr/>
        </p:nvCxnSpPr>
        <p:spPr>
          <a:xfrm>
            <a:off x="5726646" y="5166391"/>
            <a:ext cx="585155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416;p39">
            <a:extLst>
              <a:ext uri="{FF2B5EF4-FFF2-40B4-BE49-F238E27FC236}">
                <a16:creationId xmlns:a16="http://schemas.microsoft.com/office/drawing/2014/main" id="{0CB8034B-68FA-498C-9897-997EFFED24FC}"/>
              </a:ext>
            </a:extLst>
          </p:cNvPr>
          <p:cNvSpPr txBox="1"/>
          <p:nvPr/>
        </p:nvSpPr>
        <p:spPr>
          <a:xfrm>
            <a:off x="5937099" y="6283509"/>
            <a:ext cx="1519854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-US" sz="1400">
                <a:solidFill>
                  <a:srgbClr val="000032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  <a:hlinkClick r:id="rId9"/>
              </a:rPr>
              <a:t>YouTube Playlist</a:t>
            </a:r>
            <a:endParaRPr sz="1400">
              <a:solidFill>
                <a:srgbClr val="000032"/>
              </a:solidFill>
              <a:latin typeface="Arial" panose="020B0604020202020204" pitchFamily="34" charset="0"/>
              <a:ea typeface="Century Gothic"/>
              <a:cs typeface="Arial" panose="020B0604020202020204" pitchFamily="34" charset="0"/>
              <a:sym typeface="Century Gothic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2A7D8-1C33-4EB7-B383-E765C6A90FD6}"/>
              </a:ext>
            </a:extLst>
          </p:cNvPr>
          <p:cNvSpPr/>
          <p:nvPr/>
        </p:nvSpPr>
        <p:spPr>
          <a:xfrm>
            <a:off x="304839" y="1277231"/>
            <a:ext cx="37783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Co-Chair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Director of PM, VMware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@m2 [Slack]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@michmike [GitHub]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Mark Rossetti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Co-Chair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Principal PM, Microsoft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@Mark Rossetti [Slack]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@marosset  [GitHub]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Deep Debroy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Technical Lead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Engineering Manager, Docker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@ddebroy [Slack, GitHub]</a:t>
            </a:r>
          </a:p>
          <a:p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Freeform 29">
            <a:extLst>
              <a:ext uri="{FF2B5EF4-FFF2-40B4-BE49-F238E27FC236}">
                <a16:creationId xmlns:a16="http://schemas.microsoft.com/office/drawing/2014/main" id="{B118F1C7-85F7-4713-9BE8-9E460BCC80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47551" y="3346649"/>
            <a:ext cx="1098949" cy="783175"/>
          </a:xfrm>
          <a:custGeom>
            <a:avLst/>
            <a:gdLst>
              <a:gd name="T0" fmla="*/ 382 w 385"/>
              <a:gd name="T1" fmla="*/ 97 h 274"/>
              <a:gd name="T2" fmla="*/ 373 w 385"/>
              <a:gd name="T3" fmla="*/ 92 h 274"/>
              <a:gd name="T4" fmla="*/ 89 w 385"/>
              <a:gd name="T5" fmla="*/ 92 h 274"/>
              <a:gd name="T6" fmla="*/ 78 w 385"/>
              <a:gd name="T7" fmla="*/ 100 h 274"/>
              <a:gd name="T8" fmla="*/ 20 w 385"/>
              <a:gd name="T9" fmla="*/ 257 h 274"/>
              <a:gd name="T10" fmla="*/ 20 w 385"/>
              <a:gd name="T11" fmla="*/ 257 h 274"/>
              <a:gd name="T12" fmla="*/ 22 w 385"/>
              <a:gd name="T13" fmla="*/ 268 h 274"/>
              <a:gd name="T14" fmla="*/ 31 w 385"/>
              <a:gd name="T15" fmla="*/ 273 h 274"/>
              <a:gd name="T16" fmla="*/ 324 w 385"/>
              <a:gd name="T17" fmla="*/ 274 h 274"/>
              <a:gd name="T18" fmla="*/ 324 w 385"/>
              <a:gd name="T19" fmla="*/ 274 h 274"/>
              <a:gd name="T20" fmla="*/ 334 w 385"/>
              <a:gd name="T21" fmla="*/ 266 h 274"/>
              <a:gd name="T22" fmla="*/ 384 w 385"/>
              <a:gd name="T23" fmla="*/ 107 h 274"/>
              <a:gd name="T24" fmla="*/ 382 w 385"/>
              <a:gd name="T25" fmla="*/ 97 h 274"/>
              <a:gd name="T26" fmla="*/ 320 w 385"/>
              <a:gd name="T27" fmla="*/ 258 h 274"/>
              <a:gd name="T28" fmla="*/ 37 w 385"/>
              <a:gd name="T29" fmla="*/ 257 h 274"/>
              <a:gd name="T30" fmla="*/ 92 w 385"/>
              <a:gd name="T31" fmla="*/ 108 h 274"/>
              <a:gd name="T32" fmla="*/ 366 w 385"/>
              <a:gd name="T33" fmla="*/ 108 h 274"/>
              <a:gd name="T34" fmla="*/ 320 w 385"/>
              <a:gd name="T35" fmla="*/ 258 h 274"/>
              <a:gd name="T36" fmla="*/ 110 w 385"/>
              <a:gd name="T37" fmla="*/ 16 h 274"/>
              <a:gd name="T38" fmla="*/ 16 w 385"/>
              <a:gd name="T39" fmla="*/ 16 h 274"/>
              <a:gd name="T40" fmla="*/ 16 w 385"/>
              <a:gd name="T41" fmla="*/ 234 h 274"/>
              <a:gd name="T42" fmla="*/ 0 w 385"/>
              <a:gd name="T43" fmla="*/ 234 h 274"/>
              <a:gd name="T44" fmla="*/ 0 w 385"/>
              <a:gd name="T45" fmla="*/ 8 h 274"/>
              <a:gd name="T46" fmla="*/ 8 w 385"/>
              <a:gd name="T47" fmla="*/ 0 h 274"/>
              <a:gd name="T48" fmla="*/ 113 w 385"/>
              <a:gd name="T49" fmla="*/ 0 h 274"/>
              <a:gd name="T50" fmla="*/ 118 w 385"/>
              <a:gd name="T51" fmla="*/ 2 h 274"/>
              <a:gd name="T52" fmla="*/ 138 w 385"/>
              <a:gd name="T53" fmla="*/ 20 h 274"/>
              <a:gd name="T54" fmla="*/ 308 w 385"/>
              <a:gd name="T55" fmla="*/ 20 h 274"/>
              <a:gd name="T56" fmla="*/ 308 w 385"/>
              <a:gd name="T57" fmla="*/ 36 h 274"/>
              <a:gd name="T58" fmla="*/ 135 w 385"/>
              <a:gd name="T59" fmla="*/ 36 h 274"/>
              <a:gd name="T60" fmla="*/ 130 w 385"/>
              <a:gd name="T61" fmla="*/ 34 h 274"/>
              <a:gd name="T62" fmla="*/ 110 w 385"/>
              <a:gd name="T63" fmla="*/ 16 h 274"/>
              <a:gd name="T64" fmla="*/ 41 w 385"/>
              <a:gd name="T65" fmla="*/ 53 h 274"/>
              <a:gd name="T66" fmla="*/ 335 w 385"/>
              <a:gd name="T67" fmla="*/ 53 h 274"/>
              <a:gd name="T68" fmla="*/ 343 w 385"/>
              <a:gd name="T69" fmla="*/ 61 h 274"/>
              <a:gd name="T70" fmla="*/ 343 w 385"/>
              <a:gd name="T71" fmla="*/ 81 h 274"/>
              <a:gd name="T72" fmla="*/ 327 w 385"/>
              <a:gd name="T73" fmla="*/ 81 h 274"/>
              <a:gd name="T74" fmla="*/ 327 w 385"/>
              <a:gd name="T75" fmla="*/ 69 h 274"/>
              <a:gd name="T76" fmla="*/ 49 w 385"/>
              <a:gd name="T77" fmla="*/ 69 h 274"/>
              <a:gd name="T78" fmla="*/ 49 w 385"/>
              <a:gd name="T79" fmla="*/ 134 h 274"/>
              <a:gd name="T80" fmla="*/ 33 w 385"/>
              <a:gd name="T81" fmla="*/ 134 h 274"/>
              <a:gd name="T82" fmla="*/ 33 w 385"/>
              <a:gd name="T83" fmla="*/ 61 h 274"/>
              <a:gd name="T84" fmla="*/ 41 w 385"/>
              <a:gd name="T85" fmla="*/ 5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5" h="274">
                <a:moveTo>
                  <a:pt x="382" y="97"/>
                </a:moveTo>
                <a:cubicBezTo>
                  <a:pt x="380" y="94"/>
                  <a:pt x="376" y="92"/>
                  <a:pt x="373" y="92"/>
                </a:cubicBezTo>
                <a:cubicBezTo>
                  <a:pt x="89" y="92"/>
                  <a:pt x="89" y="92"/>
                  <a:pt x="89" y="92"/>
                </a:cubicBezTo>
                <a:cubicBezTo>
                  <a:pt x="84" y="92"/>
                  <a:pt x="80" y="95"/>
                  <a:pt x="78" y="100"/>
                </a:cubicBezTo>
                <a:cubicBezTo>
                  <a:pt x="20" y="257"/>
                  <a:pt x="20" y="257"/>
                  <a:pt x="20" y="257"/>
                </a:cubicBezTo>
                <a:cubicBezTo>
                  <a:pt x="20" y="257"/>
                  <a:pt x="20" y="257"/>
                  <a:pt x="20" y="257"/>
                </a:cubicBezTo>
                <a:cubicBezTo>
                  <a:pt x="19" y="261"/>
                  <a:pt x="19" y="265"/>
                  <a:pt x="22" y="268"/>
                </a:cubicBezTo>
                <a:cubicBezTo>
                  <a:pt x="24" y="271"/>
                  <a:pt x="27" y="273"/>
                  <a:pt x="31" y="273"/>
                </a:cubicBezTo>
                <a:cubicBezTo>
                  <a:pt x="324" y="274"/>
                  <a:pt x="324" y="274"/>
                  <a:pt x="324" y="274"/>
                </a:cubicBezTo>
                <a:cubicBezTo>
                  <a:pt x="324" y="274"/>
                  <a:pt x="324" y="274"/>
                  <a:pt x="324" y="274"/>
                </a:cubicBezTo>
                <a:cubicBezTo>
                  <a:pt x="329" y="274"/>
                  <a:pt x="333" y="271"/>
                  <a:pt x="334" y="266"/>
                </a:cubicBezTo>
                <a:cubicBezTo>
                  <a:pt x="384" y="107"/>
                  <a:pt x="384" y="107"/>
                  <a:pt x="384" y="107"/>
                </a:cubicBezTo>
                <a:cubicBezTo>
                  <a:pt x="385" y="104"/>
                  <a:pt x="384" y="100"/>
                  <a:pt x="382" y="97"/>
                </a:cubicBezTo>
                <a:close/>
                <a:moveTo>
                  <a:pt x="320" y="258"/>
                </a:moveTo>
                <a:cubicBezTo>
                  <a:pt x="37" y="257"/>
                  <a:pt x="37" y="257"/>
                  <a:pt x="37" y="257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366" y="108"/>
                  <a:pt x="366" y="108"/>
                  <a:pt x="366" y="108"/>
                </a:cubicBezTo>
                <a:lnTo>
                  <a:pt x="320" y="258"/>
                </a:lnTo>
                <a:close/>
                <a:moveTo>
                  <a:pt x="110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5" y="0"/>
                  <a:pt x="117" y="0"/>
                  <a:pt x="118" y="2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308" y="20"/>
                  <a:pt x="308" y="20"/>
                  <a:pt x="308" y="20"/>
                </a:cubicBezTo>
                <a:cubicBezTo>
                  <a:pt x="308" y="36"/>
                  <a:pt x="308" y="36"/>
                  <a:pt x="308" y="36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4" y="36"/>
                  <a:pt x="132" y="35"/>
                  <a:pt x="130" y="34"/>
                </a:cubicBezTo>
                <a:lnTo>
                  <a:pt x="110" y="16"/>
                </a:lnTo>
                <a:close/>
                <a:moveTo>
                  <a:pt x="41" y="53"/>
                </a:moveTo>
                <a:cubicBezTo>
                  <a:pt x="335" y="53"/>
                  <a:pt x="335" y="53"/>
                  <a:pt x="335" y="53"/>
                </a:cubicBezTo>
                <a:cubicBezTo>
                  <a:pt x="339" y="53"/>
                  <a:pt x="343" y="57"/>
                  <a:pt x="343" y="61"/>
                </a:cubicBezTo>
                <a:cubicBezTo>
                  <a:pt x="343" y="81"/>
                  <a:pt x="343" y="81"/>
                  <a:pt x="343" y="81"/>
                </a:cubicBezTo>
                <a:cubicBezTo>
                  <a:pt x="327" y="81"/>
                  <a:pt x="327" y="81"/>
                  <a:pt x="327" y="81"/>
                </a:cubicBezTo>
                <a:cubicBezTo>
                  <a:pt x="327" y="69"/>
                  <a:pt x="327" y="69"/>
                  <a:pt x="327" y="69"/>
                </a:cubicBezTo>
                <a:cubicBezTo>
                  <a:pt x="49" y="69"/>
                  <a:pt x="49" y="69"/>
                  <a:pt x="49" y="69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33" y="61"/>
                  <a:pt x="33" y="61"/>
                  <a:pt x="33" y="61"/>
                </a:cubicBezTo>
                <a:cubicBezTo>
                  <a:pt x="33" y="57"/>
                  <a:pt x="37" y="53"/>
                  <a:pt x="41" y="53"/>
                </a:cubicBezTo>
                <a:close/>
              </a:path>
            </a:pathLst>
          </a:custGeom>
          <a:solidFill>
            <a:srgbClr val="0000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75BC7-95AE-40F2-ACB2-220C1107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131" y="5326875"/>
            <a:ext cx="938856" cy="9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416;p39">
            <a:extLst>
              <a:ext uri="{FF2B5EF4-FFF2-40B4-BE49-F238E27FC236}">
                <a16:creationId xmlns:a16="http://schemas.microsoft.com/office/drawing/2014/main" id="{5FC431EC-546B-4CD1-B37E-B3A99227F1DC}"/>
              </a:ext>
            </a:extLst>
          </p:cNvPr>
          <p:cNvSpPr txBox="1"/>
          <p:nvPr/>
        </p:nvSpPr>
        <p:spPr>
          <a:xfrm>
            <a:off x="8108807" y="6269926"/>
            <a:ext cx="2889311" cy="27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1400" u="sng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https://zoom.us/j/297282383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Every Tuesday @ 12.30pm EST</a:t>
            </a:r>
          </a:p>
        </p:txBody>
      </p:sp>
    </p:spTree>
    <p:extLst>
      <p:ext uri="{BB962C8B-B14F-4D97-AF65-F5344CB8AC3E}">
        <p14:creationId xmlns:p14="http://schemas.microsoft.com/office/powerpoint/2010/main" val="119859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</a:p>
        </p:txBody>
      </p:sp>
      <p:pic>
        <p:nvPicPr>
          <p:cNvPr id="5" name="Picture 4" descr="A person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F88B41BB-B369-453C-9F07-9E9A0AE7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297" y="1152267"/>
            <a:ext cx="2654174" cy="2397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19141-1FFE-44D3-848D-84214C847DD6}"/>
              </a:ext>
            </a:extLst>
          </p:cNvPr>
          <p:cNvSpPr txBox="1"/>
          <p:nvPr/>
        </p:nvSpPr>
        <p:spPr>
          <a:xfrm>
            <a:off x="285583" y="3872283"/>
            <a:ext cx="523612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Muzz Imam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SIG-Windows Contributor</a:t>
            </a:r>
          </a:p>
          <a:p>
            <a:r>
              <a:rPr lang="en-US" sz="2400">
                <a:latin typeface="Arial"/>
                <a:cs typeface="Arial"/>
              </a:rPr>
              <a:t>Senior Program Manager, Microsoft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@Muzz Imam on K8s Slack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61369-DDC6-413C-B619-0E4E6928F954}"/>
              </a:ext>
            </a:extLst>
          </p:cNvPr>
          <p:cNvSpPr txBox="1"/>
          <p:nvPr/>
        </p:nvSpPr>
        <p:spPr>
          <a:xfrm>
            <a:off x="5789213" y="3872284"/>
            <a:ext cx="5236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Michael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SIG-Windows Co-Chair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Director of PM, VMware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@m2 on K8s Slack</a:t>
            </a:r>
          </a:p>
        </p:txBody>
      </p:sp>
      <p:pic>
        <p:nvPicPr>
          <p:cNvPr id="3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AC2ACCB-F3D3-4605-AD55-CBAD29B4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82" y="1152267"/>
            <a:ext cx="2108397" cy="21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3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we are today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Enhancements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Roadmap</a:t>
            </a:r>
          </a:p>
        </p:txBody>
      </p:sp>
    </p:spTree>
    <p:extLst>
      <p:ext uri="{BB962C8B-B14F-4D97-AF65-F5344CB8AC3E}">
        <p14:creationId xmlns:p14="http://schemas.microsoft.com/office/powerpoint/2010/main" val="56839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1E6649D-AD68-4FEA-8EA1-D6F2A22D0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4762"/>
              </p:ext>
            </p:extLst>
          </p:nvPr>
        </p:nvGraphicFramePr>
        <p:xfrm>
          <a:off x="0" y="871870"/>
          <a:ext cx="12192000" cy="598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B190FAB-2F9C-4F38-BDF0-D604A19BDD01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3816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solidFill>
                  <a:schemeClr val="bg1"/>
                </a:solidFill>
                <a:latin typeface="Arial"/>
                <a:cs typeface="Arial"/>
              </a:rPr>
              <a:t>containerd</a:t>
            </a:r>
            <a:endParaRPr 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983302"/>
            <a:ext cx="10515600" cy="510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Today’s benefits: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Align with direction of K8s community and active investments	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cs typeface="Calibri Ligh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Optimized and maintained by the Community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Enables usage of new CNI plugins (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sdnoverlay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nat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sdnbridge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Robust Architecture (less monolithic than docker, Shim process separate from the runtime)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New features (Single-File Mapping, Graceful Shutdown, Improved workflow for CNI, True Namespaces)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HCS v2 schema</a:t>
            </a:r>
          </a:p>
          <a:p>
            <a:pPr>
              <a:lnSpc>
                <a:spcPct val="150000"/>
              </a:lnSpc>
            </a:pPr>
            <a:endParaRPr lang="en-US" sz="22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Future benefits: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Hyper-V isolation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cs typeface="Calibri Light" panose="020F03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GMSA support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828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/>
                <a:cs typeface="Arial"/>
              </a:rPr>
              <a:t>Runtime Architecture</a:t>
            </a:r>
            <a:endParaRPr 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CB110-A896-4948-A330-7A46B1B2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7" y="1537252"/>
            <a:ext cx="11545366" cy="46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1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solidFill>
                  <a:schemeClr val="bg1"/>
                </a:solidFill>
                <a:latin typeface="Arial"/>
                <a:cs typeface="Arial"/>
              </a:rPr>
              <a:t>containerd</a:t>
            </a:r>
            <a:r>
              <a:rPr lang="en-US" sz="4000" b="1">
                <a:solidFill>
                  <a:schemeClr val="bg1"/>
                </a:solidFill>
                <a:latin typeface="Arial"/>
                <a:cs typeface="Arial"/>
              </a:rPr>
              <a:t> Architecture </a:t>
            </a:r>
            <a:endParaRPr 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323D0-6D6A-48D6-A66E-7288C8C4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2" y="880005"/>
            <a:ext cx="11880453" cy="58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187894" y="-213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solidFill>
                  <a:schemeClr val="bg1"/>
                </a:solidFill>
                <a:latin typeface="Arial"/>
                <a:cs typeface="Arial"/>
              </a:rPr>
              <a:t>containerd</a:t>
            </a:r>
            <a:r>
              <a:rPr lang="en-US" sz="4000" b="1">
                <a:solidFill>
                  <a:schemeClr val="bg1"/>
                </a:solidFill>
                <a:latin typeface="Arial"/>
                <a:cs typeface="Arial"/>
              </a:rPr>
              <a:t> (Hyper-V) Architecture </a:t>
            </a:r>
            <a:endParaRPr 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52A72F-6E3B-42C0-B325-5BDD30B7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" y="891668"/>
            <a:ext cx="11233090" cy="5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0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150069-719C-4509-9086-82EDD1F07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38771"/>
              </p:ext>
            </p:extLst>
          </p:nvPr>
        </p:nvGraphicFramePr>
        <p:xfrm>
          <a:off x="535301" y="3263896"/>
          <a:ext cx="10706811" cy="240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703">
                  <a:extLst>
                    <a:ext uri="{9D8B030D-6E8A-4147-A177-3AD203B41FA5}">
                      <a16:colId xmlns:a16="http://schemas.microsoft.com/office/drawing/2014/main" val="2798642745"/>
                    </a:ext>
                  </a:extLst>
                </a:gridCol>
                <a:gridCol w="1780247">
                  <a:extLst>
                    <a:ext uri="{9D8B030D-6E8A-4147-A177-3AD203B41FA5}">
                      <a16:colId xmlns:a16="http://schemas.microsoft.com/office/drawing/2014/main" val="2898158231"/>
                    </a:ext>
                  </a:extLst>
                </a:gridCol>
                <a:gridCol w="2252283">
                  <a:extLst>
                    <a:ext uri="{9D8B030D-6E8A-4147-A177-3AD203B41FA5}">
                      <a16:colId xmlns:a16="http://schemas.microsoft.com/office/drawing/2014/main" val="2003083835"/>
                    </a:ext>
                  </a:extLst>
                </a:gridCol>
                <a:gridCol w="3997578">
                  <a:extLst>
                    <a:ext uri="{9D8B030D-6E8A-4147-A177-3AD203B41FA5}">
                      <a16:colId xmlns:a16="http://schemas.microsoft.com/office/drawing/2014/main" val="1941867817"/>
                    </a:ext>
                  </a:extLst>
                </a:gridCol>
              </a:tblGrid>
              <a:tr h="583964">
                <a:tc>
                  <a:txBody>
                    <a:bodyPr/>
                    <a:lstStyle/>
                    <a:p>
                      <a:r>
                        <a:rPr lang="en-US" err="1"/>
                        <a:t>containerd</a:t>
                      </a:r>
                      <a:r>
                        <a:rPr lang="en-US"/>
                        <a:t> Support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Kubernetes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containerd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84641"/>
                  </a:ext>
                </a:extLst>
              </a:tr>
              <a:tr h="347894">
                <a:tc>
                  <a:txBody>
                    <a:bodyPr/>
                    <a:lstStyle/>
                    <a:p>
                      <a:r>
                        <a:rPr lang="en-US"/>
                        <a:t>Alpha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 Server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98685"/>
                  </a:ext>
                </a:extLst>
              </a:tr>
              <a:tr h="347894">
                <a:tc>
                  <a:txBody>
                    <a:bodyPr/>
                    <a:lstStyle/>
                    <a:p>
                      <a:r>
                        <a:rPr lang="en-US"/>
                        <a:t>Beta (without hyper-V)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 Server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40236"/>
                  </a:ext>
                </a:extLst>
              </a:tr>
              <a:tr h="1093380">
                <a:tc>
                  <a:txBody>
                    <a:bodyPr/>
                    <a:lstStyle/>
                    <a:p>
                      <a:r>
                        <a:rPr lang="en-US"/>
                        <a:t>GA (with Hyper-V) - Tentative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/>
                        <a:t>Windows Server 2019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/>
                        <a:t>Windows Server version 1909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/>
                        <a:t>Windows Server version 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624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8D259B-A622-4281-A92F-4AA92BF0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06978"/>
              </p:ext>
            </p:extLst>
          </p:nvPr>
        </p:nvGraphicFramePr>
        <p:xfrm>
          <a:off x="535300" y="1152267"/>
          <a:ext cx="10706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408">
                  <a:extLst>
                    <a:ext uri="{9D8B030D-6E8A-4147-A177-3AD203B41FA5}">
                      <a16:colId xmlns:a16="http://schemas.microsoft.com/office/drawing/2014/main" val="1858342827"/>
                    </a:ext>
                  </a:extLst>
                </a:gridCol>
                <a:gridCol w="2676704">
                  <a:extLst>
                    <a:ext uri="{9D8B030D-6E8A-4147-A177-3AD203B41FA5}">
                      <a16:colId xmlns:a16="http://schemas.microsoft.com/office/drawing/2014/main" val="1177635845"/>
                    </a:ext>
                  </a:extLst>
                </a:gridCol>
                <a:gridCol w="2676704">
                  <a:extLst>
                    <a:ext uri="{9D8B030D-6E8A-4147-A177-3AD203B41FA5}">
                      <a16:colId xmlns:a16="http://schemas.microsoft.com/office/drawing/2014/main" val="289748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Release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LTSC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v1.14+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15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version 1903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v1.17-v1.18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5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version 1909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v1.18+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Windows Server version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114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52C865-7F34-4B1E-911C-775A2F044901}"/>
              </a:ext>
            </a:extLst>
          </p:cNvPr>
          <p:cNvSpPr txBox="1"/>
          <p:nvPr/>
        </p:nvSpPr>
        <p:spPr>
          <a:xfrm>
            <a:off x="535301" y="6109195"/>
            <a:ext cx="106904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For more information, visit the </a:t>
            </a:r>
            <a:r>
              <a:rPr lang="en-US">
                <a:latin typeface="Arial"/>
                <a:cs typeface="Arial"/>
                <a:hlinkClick r:id="rId3"/>
              </a:rPr>
              <a:t>Windows Server servicing info page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10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revision>1</cp:revision>
  <dcterms:created xsi:type="dcterms:W3CDTF">2020-06-01T17:37:55Z</dcterms:created>
  <dcterms:modified xsi:type="dcterms:W3CDTF">2020-07-28T18:14:48Z</dcterms:modified>
</cp:coreProperties>
</file>