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Lexend Dec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24" Type="http://schemas.openxmlformats.org/officeDocument/2006/relationships/font" Target="fonts/LexendDeca-bold.fntdata"/><Relationship Id="rId12" Type="http://schemas.openxmlformats.org/officeDocument/2006/relationships/slide" Target="slides/slide7.xml"/><Relationship Id="rId23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d8c827a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d8c827a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d8c827a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d8c827a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d8c827a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d8c827a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24242"/>
                </a:solidFill>
                <a:latin typeface="Lexend Deca"/>
                <a:ea typeface="Lexend Deca"/>
                <a:cs typeface="Lexend Deca"/>
                <a:sym typeface="Lexend Deca"/>
              </a:rPr>
              <a:t>Can’t</a:t>
            </a:r>
            <a:r>
              <a:rPr lang="en" sz="1300">
                <a:solidFill>
                  <a:srgbClr val="424242"/>
                </a:solidFill>
                <a:latin typeface="Lexend Deca"/>
                <a:ea typeface="Lexend Deca"/>
                <a:cs typeface="Lexend Deca"/>
                <a:sym typeface="Lexend Deca"/>
              </a:rPr>
              <a:t> leave the boring stuff to biologists. Chef making a dish without knowledge of ingredients freshness, taste, and how to prepare them. Can’t write code for a compiled programming language without specifying the data type, the compiler will not know how to represent the data.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8c827a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d8c827a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d836c2bb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d836c2bb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8c827a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d8c827a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d8c827a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d8c827a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d8c827a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d8c827a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d8c827a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d8c827a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d8c827a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d8c827a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History of Parallel Processing in Bioinformatics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Warshawsky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Distributed Tools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3">
            <a:alphaModFix/>
          </a:blip>
          <a:srcRect b="53872" l="0" r="0" t="0"/>
          <a:stretch/>
        </p:blipFill>
        <p:spPr>
          <a:xfrm>
            <a:off x="0" y="1122725"/>
            <a:ext cx="4572001" cy="40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0" l="0" r="0" t="45420"/>
          <a:stretch/>
        </p:blipFill>
        <p:spPr>
          <a:xfrm>
            <a:off x="4572000" y="1125375"/>
            <a:ext cx="4572001" cy="40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-125" y="464075"/>
            <a:ext cx="914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Agilent Technologies. (n.d.). Femto Pulse 12-Capillary Array [Online image]. Retrieved from https://www.agilent.com/cs/publishingimages/12-capillary-array-zoomtb-320x320-agilent.jpg. [Accessed: Apr. 23, 2023].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Computational Biology Core, University of Connecticut. (2023, April 7). 04_HPC in Bioinformatics: How does it help? [Video]. YouTube. https://www.youtube.com/watch?v=dV6mM-GJeII&amp;ab_channel=ComputationalBiologyCoreUConn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Galaxy Team. (2018). Galaxy: A Comprehensive Approach for Supporting Accessible, Reproducible, and Transparent Computational Research in the Life Sciences. Communications of the ACM, 61(8), 48-54. doi: https://doi.org/10.1145/3233027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Gauthier, J., Vincent, A.T., Charette, S.J., &amp; Derome, N. (2018). A brief history of bioinformatics. Briefings in Bioinformatics, 21(6), 1-9. doi: 10.1093/bib/bby063. PMID: 30084940.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Liao, W. K. (n.d.). Parallel K-Means Data Clustering. Retrieved from http://users.eecs.northwestern.edu/~wkliao/Kmeans/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Lee, W. (n.d.). BIOL CS 123B: Bioinformatics II [website]. San Jose State University. Retrieved April 22, 2023, from https://sites.google.com/sjsu.edu/biolcs123b-sjsu/home?authuser=1.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Nagwa. (n.d.). Question Video: Recalling the Type of Bond That Forms between Adjacent Nucleotides in the DNA Backbone. Nagwa. https://www.nagwa.com/en/videos/757134320416/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Promega Corporation. (2019). What Is Capillary Electrophoresis? [Video]. Retrieved from https://www.youtube.com/watch?v=x7PUqNA0eOA&amp;ab_channel=PromegaCorporation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Thermo Fisher Scientific. (n.d.). Sequencing Reaction for Sanger Sequencing. Retrieved April 22, 2023, from https://www.thermofisher.com/us/en/home/life-science/sequencing/sanger-sequencing/sanger-dna-sequencing/sequencing-reaction-sanger-sequencing.html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Wesley, L. (2022). CS 123A Bioinformatics I. San José State University. Fall 2022. Based on code from the author's previous project.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8" name="Google Shape;348;p23"/>
          <p:cNvSpPr txBox="1"/>
          <p:nvPr/>
        </p:nvSpPr>
        <p:spPr>
          <a:xfrm>
            <a:off x="2894425" y="0"/>
            <a:ext cx="33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References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Bioinformatics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Collection and Analysis of complex biological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Why do we need to know how data is collected?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types of DNA, RNA has multiple types, at least 7.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DNA’s double helix consists of two strands.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 hardware </a:t>
            </a:r>
            <a:r>
              <a:rPr lang="en"/>
              <a:t>explanation, you need to know about					hydrogen bonds.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Note the difference between phosphodiester and hydrogen bonds.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H=Hydrogen = High Five.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P=Parallel. I’ll refer to H Bonds.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63" y="828325"/>
            <a:ext cx="29241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How is DNA replicated?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06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Primers are like electricity in an electromagnet or a key to a lock. If you can’t find the key, you can’t open the door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DNA Polymerase creates copies of DNA. </a:t>
            </a:r>
            <a:r>
              <a:rPr lang="en"/>
              <a:t>Referred</a:t>
            </a:r>
            <a:r>
              <a:rPr lang="en"/>
              <a:t> to as DNAP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If something goes wrong, the DNAP stops building the corresponding new strand.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25" y="2197400"/>
            <a:ext cx="6210200" cy="30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Different methods to sequence in parallel with high-throughput sequencing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Build off of Sanger Sequencing which was developed in 1977. Set many industry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Strand-ending nucleotides cause </a:t>
            </a:r>
            <a:r>
              <a:rPr lang="en"/>
              <a:t>DNAP to stop building the strand.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Missing a hydroxyl group. Prevents more P growth.</a:t>
            </a:r>
            <a:endParaRPr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Next Generation Sequencing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978425" y="3958175"/>
            <a:ext cx="12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Parallel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H= High Five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Capillary Electrophoresis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migration Parallelism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88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Longer DNA to be sequenced </a:t>
            </a:r>
            <a:r>
              <a:rPr b="1" lang="en"/>
              <a:t>= </a:t>
            </a:r>
            <a:r>
              <a:rPr lang="en"/>
              <a:t>Less accurate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clock rate CPU controls temperature and power supply.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Silicon chip cameras in a macro-architecture pick up light with pixels that are turned into electrical signals.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850" y="1849550"/>
            <a:ext cx="5718150" cy="32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8400" y="1878475"/>
            <a:ext cx="34173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CPU calculates the nucleotide based on light signal from fluorescent strand ending nucleotide(SEND).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Length of DNA sequence calculated based on time passing the camera.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light peak analysis to determine the nucleotide on the camera is SIMD.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start and end light pixels of a strand </a:t>
            </a:r>
            <a:r>
              <a:rPr lang="en"/>
              <a:t>calculation to determine length is MIMD. Segmentation possibly for averages.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Sequencing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Small parts of DNA &lt;100 nucleotides long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</a:t>
            </a: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Primers are needed to connect to the beginning of identified sequences but not connect to other parts of the genome and so cluster computing can be taken advantage of to </a:t>
            </a:r>
            <a:r>
              <a:rPr lang="en"/>
              <a:t>design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Economic concerns and small scale nature of it don’t require cloud computing but a more localized university cluster is sufficient.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874" y="980350"/>
            <a:ext cx="2747750" cy="1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4853450" y="37920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OpenMP shared-memory architectures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MPI, Message Passing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GPU acceleration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in Software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2142000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Quality filtering of nucleotides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Divide and Conquer heavily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SIMD for alignment algorithms splits up sequences to align in many threads </a:t>
            </a:r>
            <a:r>
              <a:rPr lang="en"/>
              <a:t>across nodes whether</a:t>
            </a:r>
            <a:r>
              <a:rPr lang="en"/>
              <a:t> CPUs, GPUs, or other calculation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Smith-Waterman Alignment Algorithm local alignment </a:t>
            </a:r>
            <a:r>
              <a:rPr lang="en"/>
              <a:t>parallelization</a:t>
            </a:r>
            <a:r>
              <a:rPr lang="en"/>
              <a:t>.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256575"/>
            <a:ext cx="2281625" cy="2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25" y="1212400"/>
            <a:ext cx="5805175" cy="3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8200"/>
            <a:ext cx="90780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