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11" autoAdjust="0"/>
  </p:normalViewPr>
  <p:slideViewPr>
    <p:cSldViewPr snapToGrid="0">
      <p:cViewPr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1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64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1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0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65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6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3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8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72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D54E-3986-412E-9B74-203D6207842F}" type="datetimeFigureOut">
              <a:rPr lang="en-GB" smtClean="0"/>
              <a:t>22/08/2014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5418-EFE8-41ED-9E3B-5E8BC48717A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2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2603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6005146"/>
            <a:ext cx="5969977" cy="8528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969977" y="6005146"/>
            <a:ext cx="6222023" cy="8528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63B48"/>
              </a:clrFrom>
              <a:clrTo>
                <a:srgbClr val="363B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370" r="83448" b="71725"/>
          <a:stretch/>
        </p:blipFill>
        <p:spPr>
          <a:xfrm>
            <a:off x="3345202" y="264914"/>
            <a:ext cx="1226454" cy="121219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92" y="1477108"/>
            <a:ext cx="3806091" cy="42818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6" y="1673693"/>
            <a:ext cx="3943508" cy="394350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63B48"/>
              </a:clrFrom>
              <a:clrTo>
                <a:srgbClr val="363B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370" r="83448" b="71725"/>
          <a:stretch/>
        </p:blipFill>
        <p:spPr>
          <a:xfrm>
            <a:off x="4594063" y="230751"/>
            <a:ext cx="1226454" cy="12121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63B48"/>
              </a:clrFrom>
              <a:clrTo>
                <a:srgbClr val="363B48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370" r="83448" b="71725"/>
          <a:stretch/>
        </p:blipFill>
        <p:spPr>
          <a:xfrm>
            <a:off x="5820517" y="264914"/>
            <a:ext cx="1226454" cy="1212192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7136074" y="352263"/>
            <a:ext cx="621323" cy="1037493"/>
            <a:chOff x="7968762" y="197828"/>
            <a:chExt cx="893884" cy="1279280"/>
          </a:xfrm>
        </p:grpSpPr>
        <p:sp>
          <p:nvSpPr>
            <p:cNvPr id="12" name="Rechteck 11"/>
            <p:cNvSpPr/>
            <p:nvPr/>
          </p:nvSpPr>
          <p:spPr>
            <a:xfrm>
              <a:off x="7968762" y="197828"/>
              <a:ext cx="893884" cy="12792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8000999" y="929640"/>
              <a:ext cx="816461" cy="5474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echteck 14"/>
          <p:cNvSpPr/>
          <p:nvPr/>
        </p:nvSpPr>
        <p:spPr>
          <a:xfrm>
            <a:off x="0" y="5873261"/>
            <a:ext cx="12192000" cy="983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Navigation 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4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63B48"/>
              </a:clrFrom>
              <a:clrTo>
                <a:srgbClr val="363B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370" r="83448" b="71725"/>
          <a:stretch/>
        </p:blipFill>
        <p:spPr>
          <a:xfrm>
            <a:off x="413995" y="264914"/>
            <a:ext cx="1226454" cy="121219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15" y="1477108"/>
            <a:ext cx="3806091" cy="42818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09" y="1673693"/>
            <a:ext cx="3943508" cy="394350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63B48"/>
              </a:clrFrom>
              <a:clrTo>
                <a:srgbClr val="363B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370" r="83448" b="71725"/>
          <a:stretch/>
        </p:blipFill>
        <p:spPr>
          <a:xfrm>
            <a:off x="1662856" y="230751"/>
            <a:ext cx="1226454" cy="12121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63B48"/>
              </a:clrFrom>
              <a:clrTo>
                <a:srgbClr val="363B48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370" r="83448" b="71725"/>
          <a:stretch/>
        </p:blipFill>
        <p:spPr>
          <a:xfrm>
            <a:off x="2889310" y="264914"/>
            <a:ext cx="1226454" cy="1212192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4204867" y="352263"/>
            <a:ext cx="621323" cy="1037493"/>
            <a:chOff x="7968762" y="197828"/>
            <a:chExt cx="893884" cy="1279280"/>
          </a:xfrm>
        </p:grpSpPr>
        <p:sp>
          <p:nvSpPr>
            <p:cNvPr id="12" name="Rechteck 11"/>
            <p:cNvSpPr/>
            <p:nvPr/>
          </p:nvSpPr>
          <p:spPr>
            <a:xfrm>
              <a:off x="7968762" y="197828"/>
              <a:ext cx="893884" cy="12792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8000999" y="929640"/>
              <a:ext cx="816461" cy="5474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echteck 14"/>
          <p:cNvSpPr/>
          <p:nvPr/>
        </p:nvSpPr>
        <p:spPr>
          <a:xfrm>
            <a:off x="0" y="5873261"/>
            <a:ext cx="12192000" cy="983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Navigation bar</a:t>
            </a:r>
            <a:endParaRPr lang="en-GB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792"/>
            <a:ext cx="5308244" cy="46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5873261"/>
            <a:ext cx="12192000" cy="983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Navigation bar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63B48"/>
              </a:clrFrom>
              <a:clrTo>
                <a:srgbClr val="363B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370" r="83448" b="71725"/>
          <a:stretch/>
        </p:blipFill>
        <p:spPr>
          <a:xfrm>
            <a:off x="8438991" y="2463496"/>
            <a:ext cx="1512278" cy="149469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-195629"/>
            <a:ext cx="5230445" cy="58842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74" y="20881"/>
            <a:ext cx="5486401" cy="54864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63B48"/>
              </a:clrFrom>
              <a:clrTo>
                <a:srgbClr val="363B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370" r="83448" b="71725"/>
          <a:stretch/>
        </p:blipFill>
        <p:spPr>
          <a:xfrm>
            <a:off x="10103668" y="2463496"/>
            <a:ext cx="1512278" cy="14946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63B48"/>
              </a:clrFrom>
              <a:clrTo>
                <a:srgbClr val="363B48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370" r="83448" b="71725"/>
          <a:stretch/>
        </p:blipFill>
        <p:spPr>
          <a:xfrm>
            <a:off x="8438991" y="494020"/>
            <a:ext cx="1512278" cy="1494692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10311753" y="640877"/>
            <a:ext cx="893884" cy="1279280"/>
            <a:chOff x="7968762" y="197828"/>
            <a:chExt cx="893884" cy="1279280"/>
          </a:xfrm>
        </p:grpSpPr>
        <p:sp>
          <p:nvSpPr>
            <p:cNvPr id="12" name="Rechteck 11"/>
            <p:cNvSpPr/>
            <p:nvPr/>
          </p:nvSpPr>
          <p:spPr>
            <a:xfrm>
              <a:off x="7968762" y="197828"/>
              <a:ext cx="893884" cy="12792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8000999" y="929640"/>
              <a:ext cx="816461" cy="5474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433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GPEwind</dc:creator>
  <cp:lastModifiedBy>GPEwind</cp:lastModifiedBy>
  <cp:revision>5</cp:revision>
  <dcterms:created xsi:type="dcterms:W3CDTF">2014-08-22T12:52:55Z</dcterms:created>
  <dcterms:modified xsi:type="dcterms:W3CDTF">2014-08-22T14:00:39Z</dcterms:modified>
</cp:coreProperties>
</file>