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4"/>
  </p:sldMasterIdLst>
  <p:notesMasterIdLst>
    <p:notesMasterId r:id="rId21"/>
  </p:notesMasterIdLst>
  <p:handoutMasterIdLst>
    <p:handoutMasterId r:id="rId22"/>
  </p:handoutMasterIdLst>
  <p:sldIdLst>
    <p:sldId id="273" r:id="rId5"/>
    <p:sldId id="274" r:id="rId6"/>
    <p:sldId id="275" r:id="rId7"/>
    <p:sldId id="276" r:id="rId8"/>
    <p:sldId id="278" r:id="rId9"/>
    <p:sldId id="279" r:id="rId10"/>
    <p:sldId id="283" r:id="rId11"/>
    <p:sldId id="280" r:id="rId12"/>
    <p:sldId id="281" r:id="rId13"/>
    <p:sldId id="282" r:id="rId14"/>
    <p:sldId id="284" r:id="rId15"/>
    <p:sldId id="287" r:id="rId16"/>
    <p:sldId id="285" r:id="rId17"/>
    <p:sldId id="286" r:id="rId18"/>
    <p:sldId id="288" r:id="rId19"/>
    <p:sldId id="277"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9">
          <p15:clr>
            <a:srgbClr val="A4A3A4"/>
          </p15:clr>
        </p15:guide>
        <p15:guide id="2" pos="1199">
          <p15:clr>
            <a:srgbClr val="A4A3A4"/>
          </p15:clr>
        </p15:guide>
        <p15:guide id="3" orient="horz" pos="455">
          <p15:clr>
            <a:srgbClr val="A4A3A4"/>
          </p15:clr>
        </p15:guide>
        <p15:guide id="4" pos="2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chen Gao, Sandy" initials="CGS" lastIdx="4" clrIdx="0">
    <p:extLst>
      <p:ext uri="{19B8F6BF-5375-455C-9EA6-DF929625EA0E}">
        <p15:presenceInfo xmlns:p15="http://schemas.microsoft.com/office/powerpoint/2012/main" userId="S::PZ5SX7@NAM.corp.gm.com::c9f6776d-114f-4e4c-8aa3-5cdd8f00a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638"/>
    <a:srgbClr val="183183"/>
    <a:srgbClr val="676A6C"/>
    <a:srgbClr val="243F75"/>
    <a:srgbClr val="9A9F9F"/>
    <a:srgbClr val="243E8D"/>
    <a:srgbClr val="162E71"/>
    <a:srgbClr val="AD1221"/>
    <a:srgbClr val="E2A121"/>
    <a:srgbClr val="1D276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9868" autoAdjust="0"/>
  </p:normalViewPr>
  <p:slideViewPr>
    <p:cSldViewPr snapToGrid="0" snapToObjects="1" showGuides="1">
      <p:cViewPr varScale="1">
        <p:scale>
          <a:sx n="88" d="100"/>
          <a:sy n="88" d="100"/>
        </p:scale>
        <p:origin x="496" y="64"/>
      </p:cViewPr>
      <p:guideLst>
        <p:guide orient="horz" pos="3069"/>
        <p:guide pos="1199"/>
        <p:guide orient="horz" pos="455"/>
        <p:guide pos="25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183950-8760-9D47-977D-3190FADE7CF2}" type="datetimeFigureOut">
              <a:rPr lang="en-US" smtClean="0"/>
              <a:t>1/24/2022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EFE77B-F2AA-5D4C-9D7C-BF027BCFD1F4}" type="slidenum">
              <a:rPr lang="en-US" smtClean="0"/>
              <a:t>‹#›</a:t>
            </a:fld>
            <a:endParaRPr lang="en-US"/>
          </a:p>
        </p:txBody>
      </p:sp>
    </p:spTree>
    <p:extLst>
      <p:ext uri="{BB962C8B-B14F-4D97-AF65-F5344CB8AC3E}">
        <p14:creationId xmlns:p14="http://schemas.microsoft.com/office/powerpoint/2010/main" val="1029055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CFDD2-B013-8649-A816-C00B94E6CE1F}" type="datetimeFigureOut">
              <a:rPr lang="en-US" smtClean="0"/>
              <a:t>1/24/2022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2DCD4-F6F4-D742-B9F7-D6B21A63F5F1}" type="slidenum">
              <a:rPr lang="en-US" smtClean="0"/>
              <a:t>‹#›</a:t>
            </a:fld>
            <a:endParaRPr lang="en-US"/>
          </a:p>
        </p:txBody>
      </p:sp>
    </p:spTree>
    <p:extLst>
      <p:ext uri="{BB962C8B-B14F-4D97-AF65-F5344CB8AC3E}">
        <p14:creationId xmlns:p14="http://schemas.microsoft.com/office/powerpoint/2010/main" val="69219202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Presentation Title Page-Global">
    <p:spTree>
      <p:nvGrpSpPr>
        <p:cNvPr id="1" name=""/>
        <p:cNvGrpSpPr/>
        <p:nvPr/>
      </p:nvGrpSpPr>
      <p:grpSpPr>
        <a:xfrm>
          <a:off x="0" y="0"/>
          <a:ext cx="0" cy="0"/>
          <a:chOff x="0" y="0"/>
          <a:chExt cx="0" cy="0"/>
        </a:xfrm>
      </p:grpSpPr>
      <p:pic>
        <p:nvPicPr>
          <p:cNvPr id="7" name="Picture 6" descr="16.9 10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73782"/>
            <a:ext cx="9144000" cy="877964"/>
          </a:xfrm>
          <a:prstGeom prst="rect">
            <a:avLst/>
          </a:prstGeom>
        </p:spPr>
      </p:pic>
      <p:sp>
        <p:nvSpPr>
          <p:cNvPr id="6" name="Rectangle 5"/>
          <p:cNvSpPr/>
          <p:nvPr userDrawn="1"/>
        </p:nvSpPr>
        <p:spPr>
          <a:xfrm>
            <a:off x="0" y="784879"/>
            <a:ext cx="9144000" cy="1660197"/>
          </a:xfrm>
          <a:prstGeom prst="rect">
            <a:avLst/>
          </a:prstGeom>
          <a:solidFill>
            <a:srgbClr val="243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hasCustomPrompt="1"/>
          </p:nvPr>
        </p:nvSpPr>
        <p:spPr>
          <a:xfrm>
            <a:off x="457200" y="971217"/>
            <a:ext cx="8229600" cy="652062"/>
          </a:xfrm>
          <a:prstGeom prst="rect">
            <a:avLst/>
          </a:prstGeom>
        </p:spPr>
        <p:txBody>
          <a:bodyPr anchor="b"/>
          <a:lstStyle>
            <a:lvl1pPr algn="ctr">
              <a:defRPr spc="150">
                <a:solidFill>
                  <a:schemeClr val="bg1"/>
                </a:solidFill>
              </a:defRPr>
            </a:lvl1pPr>
          </a:lstStyle>
          <a:p>
            <a:r>
              <a:rPr lang="en-US" dirty="0"/>
              <a:t>Insert headline here</a:t>
            </a:r>
          </a:p>
        </p:txBody>
      </p:sp>
      <p:sp>
        <p:nvSpPr>
          <p:cNvPr id="9" name="Text Placeholder 5"/>
          <p:cNvSpPr>
            <a:spLocks noGrp="1"/>
          </p:cNvSpPr>
          <p:nvPr>
            <p:ph type="body" sz="quarter" idx="10" hasCustomPrompt="1"/>
          </p:nvPr>
        </p:nvSpPr>
        <p:spPr>
          <a:xfrm>
            <a:off x="457200" y="1648124"/>
            <a:ext cx="8229600" cy="612918"/>
          </a:xfrm>
          <a:prstGeom prst="rect">
            <a:avLst/>
          </a:prstGeom>
        </p:spPr>
        <p:txBody>
          <a:bodyPr/>
          <a:lstStyle>
            <a:lvl1pPr algn="ctr">
              <a:defRPr b="0" i="0" spc="120">
                <a:solidFill>
                  <a:schemeClr val="bg1"/>
                </a:solidFill>
                <a:latin typeface="Verdana"/>
                <a:cs typeface="Verdana"/>
              </a:defRPr>
            </a:lvl1pPr>
          </a:lstStyle>
          <a:p>
            <a:pPr lvl="0"/>
            <a:r>
              <a:rPr lang="en-US" dirty="0"/>
              <a:t>Insert subhead here</a:t>
            </a:r>
          </a:p>
        </p:txBody>
      </p:sp>
    </p:spTree>
    <p:extLst>
      <p:ext uri="{BB962C8B-B14F-4D97-AF65-F5344CB8AC3E}">
        <p14:creationId xmlns:p14="http://schemas.microsoft.com/office/powerpoint/2010/main" val="162771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Page-North America">
    <p:spTree>
      <p:nvGrpSpPr>
        <p:cNvPr id="1" name=""/>
        <p:cNvGrpSpPr/>
        <p:nvPr/>
      </p:nvGrpSpPr>
      <p:grpSpPr>
        <a:xfrm>
          <a:off x="0" y="0"/>
          <a:ext cx="0" cy="0"/>
          <a:chOff x="0" y="0"/>
          <a:chExt cx="0" cy="0"/>
        </a:xfrm>
      </p:grpSpPr>
      <p:pic>
        <p:nvPicPr>
          <p:cNvPr id="6" name="Picture 5" descr="16.9 4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65536"/>
            <a:ext cx="9144000" cy="877964"/>
          </a:xfrm>
          <a:prstGeom prst="rect">
            <a:avLst/>
          </a:prstGeom>
        </p:spPr>
      </p:pic>
      <p:sp>
        <p:nvSpPr>
          <p:cNvPr id="11" name="Rectangle 10"/>
          <p:cNvSpPr/>
          <p:nvPr userDrawn="1"/>
        </p:nvSpPr>
        <p:spPr>
          <a:xfrm>
            <a:off x="0" y="784879"/>
            <a:ext cx="9144000" cy="1660197"/>
          </a:xfrm>
          <a:prstGeom prst="rect">
            <a:avLst/>
          </a:prstGeom>
          <a:solidFill>
            <a:srgbClr val="243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a:spLocks noGrp="1"/>
          </p:cNvSpPr>
          <p:nvPr>
            <p:ph type="title" hasCustomPrompt="1"/>
          </p:nvPr>
        </p:nvSpPr>
        <p:spPr>
          <a:xfrm>
            <a:off x="457200" y="971217"/>
            <a:ext cx="8229600" cy="652062"/>
          </a:xfrm>
          <a:prstGeom prst="rect">
            <a:avLst/>
          </a:prstGeom>
        </p:spPr>
        <p:txBody>
          <a:bodyPr anchor="b"/>
          <a:lstStyle>
            <a:lvl1pPr algn="ctr">
              <a:defRPr spc="150">
                <a:solidFill>
                  <a:schemeClr val="bg1"/>
                </a:solidFill>
              </a:defRPr>
            </a:lvl1pPr>
          </a:lstStyle>
          <a:p>
            <a:r>
              <a:rPr lang="en-US" dirty="0"/>
              <a:t>Insert headline here</a:t>
            </a:r>
          </a:p>
        </p:txBody>
      </p:sp>
      <p:sp>
        <p:nvSpPr>
          <p:cNvPr id="13" name="Text Placeholder 5"/>
          <p:cNvSpPr>
            <a:spLocks noGrp="1"/>
          </p:cNvSpPr>
          <p:nvPr>
            <p:ph type="body" sz="quarter" idx="10" hasCustomPrompt="1"/>
          </p:nvPr>
        </p:nvSpPr>
        <p:spPr>
          <a:xfrm>
            <a:off x="457200" y="1648124"/>
            <a:ext cx="8229600" cy="612918"/>
          </a:xfrm>
          <a:prstGeom prst="rect">
            <a:avLst/>
          </a:prstGeom>
        </p:spPr>
        <p:txBody>
          <a:bodyPr/>
          <a:lstStyle>
            <a:lvl1pPr algn="ctr">
              <a:defRPr b="0" i="0" spc="120">
                <a:solidFill>
                  <a:schemeClr val="bg1"/>
                </a:solidFill>
                <a:latin typeface="Verdana"/>
                <a:cs typeface="Verdana"/>
              </a:defRPr>
            </a:lvl1pPr>
          </a:lstStyle>
          <a:p>
            <a:pPr lvl="0"/>
            <a:r>
              <a:rPr lang="en-US" dirty="0"/>
              <a:t>Insert subhead here</a:t>
            </a:r>
          </a:p>
        </p:txBody>
      </p:sp>
    </p:spTree>
    <p:extLst>
      <p:ext uri="{BB962C8B-B14F-4D97-AF65-F5344CB8AC3E}">
        <p14:creationId xmlns:p14="http://schemas.microsoft.com/office/powerpoint/2010/main" val="419305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Page-Europe">
    <p:spTree>
      <p:nvGrpSpPr>
        <p:cNvPr id="1" name=""/>
        <p:cNvGrpSpPr/>
        <p:nvPr/>
      </p:nvGrpSpPr>
      <p:grpSpPr>
        <a:xfrm>
          <a:off x="0" y="0"/>
          <a:ext cx="0" cy="0"/>
          <a:chOff x="0" y="0"/>
          <a:chExt cx="0" cy="0"/>
        </a:xfrm>
      </p:grpSpPr>
      <p:pic>
        <p:nvPicPr>
          <p:cNvPr id="6" name="Picture 5" descr="16.9 4-2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65536"/>
            <a:ext cx="9144000" cy="877964"/>
          </a:xfrm>
          <a:prstGeom prst="rect">
            <a:avLst/>
          </a:prstGeom>
        </p:spPr>
      </p:pic>
      <p:sp>
        <p:nvSpPr>
          <p:cNvPr id="11" name="Rectangle 10"/>
          <p:cNvSpPr/>
          <p:nvPr userDrawn="1"/>
        </p:nvSpPr>
        <p:spPr>
          <a:xfrm>
            <a:off x="0" y="784879"/>
            <a:ext cx="9144000" cy="1660197"/>
          </a:xfrm>
          <a:prstGeom prst="rect">
            <a:avLst/>
          </a:prstGeom>
          <a:solidFill>
            <a:srgbClr val="243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
          <p:cNvSpPr>
            <a:spLocks noGrp="1"/>
          </p:cNvSpPr>
          <p:nvPr>
            <p:ph type="title" hasCustomPrompt="1"/>
          </p:nvPr>
        </p:nvSpPr>
        <p:spPr>
          <a:xfrm>
            <a:off x="457200" y="971217"/>
            <a:ext cx="8229600" cy="652062"/>
          </a:xfrm>
          <a:prstGeom prst="rect">
            <a:avLst/>
          </a:prstGeom>
        </p:spPr>
        <p:txBody>
          <a:bodyPr anchor="b"/>
          <a:lstStyle>
            <a:lvl1pPr algn="ctr">
              <a:defRPr spc="150">
                <a:solidFill>
                  <a:schemeClr val="bg1"/>
                </a:solidFill>
              </a:defRPr>
            </a:lvl1pPr>
          </a:lstStyle>
          <a:p>
            <a:r>
              <a:rPr lang="en-US" dirty="0"/>
              <a:t>Insert headline here</a:t>
            </a:r>
          </a:p>
        </p:txBody>
      </p:sp>
      <p:sp>
        <p:nvSpPr>
          <p:cNvPr id="14" name="Text Placeholder 5"/>
          <p:cNvSpPr>
            <a:spLocks noGrp="1"/>
          </p:cNvSpPr>
          <p:nvPr>
            <p:ph type="body" sz="quarter" idx="10" hasCustomPrompt="1"/>
          </p:nvPr>
        </p:nvSpPr>
        <p:spPr>
          <a:xfrm>
            <a:off x="457200" y="1648124"/>
            <a:ext cx="8229600" cy="612918"/>
          </a:xfrm>
          <a:prstGeom prst="rect">
            <a:avLst/>
          </a:prstGeom>
        </p:spPr>
        <p:txBody>
          <a:bodyPr/>
          <a:lstStyle>
            <a:lvl1pPr algn="ctr">
              <a:defRPr b="0" i="0" spc="120">
                <a:solidFill>
                  <a:schemeClr val="bg1"/>
                </a:solidFill>
                <a:latin typeface="Verdana"/>
                <a:cs typeface="Verdana"/>
              </a:defRPr>
            </a:lvl1pPr>
          </a:lstStyle>
          <a:p>
            <a:pPr lvl="0"/>
            <a:r>
              <a:rPr lang="en-US" dirty="0"/>
              <a:t>Insert subhead here</a:t>
            </a:r>
          </a:p>
        </p:txBody>
      </p:sp>
    </p:spTree>
    <p:extLst>
      <p:ext uri="{BB962C8B-B14F-4D97-AF65-F5344CB8AC3E}">
        <p14:creationId xmlns:p14="http://schemas.microsoft.com/office/powerpoint/2010/main" val="133880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Page-GMIO">
    <p:spTree>
      <p:nvGrpSpPr>
        <p:cNvPr id="1" name=""/>
        <p:cNvGrpSpPr/>
        <p:nvPr/>
      </p:nvGrpSpPr>
      <p:grpSpPr>
        <a:xfrm>
          <a:off x="0" y="0"/>
          <a:ext cx="0" cy="0"/>
          <a:chOff x="0" y="0"/>
          <a:chExt cx="0" cy="0"/>
        </a:xfrm>
      </p:grpSpPr>
      <p:pic>
        <p:nvPicPr>
          <p:cNvPr id="6" name="Picture 5" descr="16.9 5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65536"/>
            <a:ext cx="9144000" cy="877964"/>
          </a:xfrm>
          <a:prstGeom prst="rect">
            <a:avLst/>
          </a:prstGeom>
        </p:spPr>
      </p:pic>
      <p:sp>
        <p:nvSpPr>
          <p:cNvPr id="11" name="Rectangle 10"/>
          <p:cNvSpPr/>
          <p:nvPr userDrawn="1"/>
        </p:nvSpPr>
        <p:spPr>
          <a:xfrm>
            <a:off x="0" y="784879"/>
            <a:ext cx="9144000" cy="1660197"/>
          </a:xfrm>
          <a:prstGeom prst="rect">
            <a:avLst/>
          </a:prstGeom>
          <a:solidFill>
            <a:srgbClr val="243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a:spLocks noGrp="1"/>
          </p:cNvSpPr>
          <p:nvPr>
            <p:ph type="title" hasCustomPrompt="1"/>
          </p:nvPr>
        </p:nvSpPr>
        <p:spPr>
          <a:xfrm>
            <a:off x="457200" y="971217"/>
            <a:ext cx="8229600" cy="652062"/>
          </a:xfrm>
          <a:prstGeom prst="rect">
            <a:avLst/>
          </a:prstGeom>
        </p:spPr>
        <p:txBody>
          <a:bodyPr anchor="b"/>
          <a:lstStyle>
            <a:lvl1pPr algn="ctr">
              <a:defRPr spc="150">
                <a:solidFill>
                  <a:schemeClr val="bg1"/>
                </a:solidFill>
              </a:defRPr>
            </a:lvl1pPr>
          </a:lstStyle>
          <a:p>
            <a:r>
              <a:rPr lang="en-US" dirty="0"/>
              <a:t>Insert headline here</a:t>
            </a:r>
          </a:p>
        </p:txBody>
      </p:sp>
      <p:sp>
        <p:nvSpPr>
          <p:cNvPr id="14" name="Text Placeholder 5"/>
          <p:cNvSpPr>
            <a:spLocks noGrp="1"/>
          </p:cNvSpPr>
          <p:nvPr>
            <p:ph type="body" sz="quarter" idx="10" hasCustomPrompt="1"/>
          </p:nvPr>
        </p:nvSpPr>
        <p:spPr>
          <a:xfrm>
            <a:off x="457200" y="1648124"/>
            <a:ext cx="8229600" cy="612918"/>
          </a:xfrm>
          <a:prstGeom prst="rect">
            <a:avLst/>
          </a:prstGeom>
        </p:spPr>
        <p:txBody>
          <a:bodyPr/>
          <a:lstStyle>
            <a:lvl1pPr algn="ctr">
              <a:defRPr b="0" i="0" spc="120">
                <a:solidFill>
                  <a:schemeClr val="bg1"/>
                </a:solidFill>
                <a:latin typeface="Verdana"/>
                <a:cs typeface="Verdana"/>
              </a:defRPr>
            </a:lvl1pPr>
          </a:lstStyle>
          <a:p>
            <a:pPr lvl="0"/>
            <a:r>
              <a:rPr lang="en-US" dirty="0"/>
              <a:t>Insert subhead here</a:t>
            </a:r>
          </a:p>
        </p:txBody>
      </p:sp>
    </p:spTree>
    <p:extLst>
      <p:ext uri="{BB962C8B-B14F-4D97-AF65-F5344CB8AC3E}">
        <p14:creationId xmlns:p14="http://schemas.microsoft.com/office/powerpoint/2010/main" val="277534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 Page-China">
    <p:spTree>
      <p:nvGrpSpPr>
        <p:cNvPr id="1" name=""/>
        <p:cNvGrpSpPr/>
        <p:nvPr/>
      </p:nvGrpSpPr>
      <p:grpSpPr>
        <a:xfrm>
          <a:off x="0" y="0"/>
          <a:ext cx="0" cy="0"/>
          <a:chOff x="0" y="0"/>
          <a:chExt cx="0" cy="0"/>
        </a:xfrm>
      </p:grpSpPr>
      <p:pic>
        <p:nvPicPr>
          <p:cNvPr id="6" name="Picture 5" descr="16.9 7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65536"/>
            <a:ext cx="9144000" cy="877964"/>
          </a:xfrm>
          <a:prstGeom prst="rect">
            <a:avLst/>
          </a:prstGeom>
        </p:spPr>
      </p:pic>
      <p:sp>
        <p:nvSpPr>
          <p:cNvPr id="11" name="Rectangle 10"/>
          <p:cNvSpPr/>
          <p:nvPr userDrawn="1"/>
        </p:nvSpPr>
        <p:spPr>
          <a:xfrm>
            <a:off x="0" y="784879"/>
            <a:ext cx="9144000" cy="1660197"/>
          </a:xfrm>
          <a:prstGeom prst="rect">
            <a:avLst/>
          </a:prstGeom>
          <a:solidFill>
            <a:srgbClr val="243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a:spLocks noGrp="1"/>
          </p:cNvSpPr>
          <p:nvPr>
            <p:ph type="title" hasCustomPrompt="1"/>
          </p:nvPr>
        </p:nvSpPr>
        <p:spPr>
          <a:xfrm>
            <a:off x="457200" y="971217"/>
            <a:ext cx="8229600" cy="652062"/>
          </a:xfrm>
          <a:prstGeom prst="rect">
            <a:avLst/>
          </a:prstGeom>
        </p:spPr>
        <p:txBody>
          <a:bodyPr anchor="b"/>
          <a:lstStyle>
            <a:lvl1pPr algn="ctr">
              <a:defRPr spc="150">
                <a:solidFill>
                  <a:schemeClr val="bg1"/>
                </a:solidFill>
              </a:defRPr>
            </a:lvl1pPr>
          </a:lstStyle>
          <a:p>
            <a:r>
              <a:rPr lang="en-US" dirty="0"/>
              <a:t>Insert headline here</a:t>
            </a:r>
          </a:p>
        </p:txBody>
      </p:sp>
      <p:sp>
        <p:nvSpPr>
          <p:cNvPr id="13" name="Text Placeholder 5"/>
          <p:cNvSpPr>
            <a:spLocks noGrp="1"/>
          </p:cNvSpPr>
          <p:nvPr>
            <p:ph type="body" sz="quarter" idx="10" hasCustomPrompt="1"/>
          </p:nvPr>
        </p:nvSpPr>
        <p:spPr>
          <a:xfrm>
            <a:off x="457200" y="1648124"/>
            <a:ext cx="8229600" cy="612918"/>
          </a:xfrm>
          <a:prstGeom prst="rect">
            <a:avLst/>
          </a:prstGeom>
        </p:spPr>
        <p:txBody>
          <a:bodyPr/>
          <a:lstStyle>
            <a:lvl1pPr algn="ctr">
              <a:defRPr b="0" i="0" spc="120">
                <a:solidFill>
                  <a:schemeClr val="bg1"/>
                </a:solidFill>
                <a:latin typeface="Verdana"/>
                <a:cs typeface="Verdana"/>
              </a:defRPr>
            </a:lvl1pPr>
          </a:lstStyle>
          <a:p>
            <a:pPr lvl="0"/>
            <a:r>
              <a:rPr lang="en-US" dirty="0"/>
              <a:t>Insert subhead here</a:t>
            </a:r>
          </a:p>
        </p:txBody>
      </p:sp>
    </p:spTree>
    <p:extLst>
      <p:ext uri="{BB962C8B-B14F-4D97-AF65-F5344CB8AC3E}">
        <p14:creationId xmlns:p14="http://schemas.microsoft.com/office/powerpoint/2010/main" val="594767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78291473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ftr="0" dt="0"/>
  <p:txStyles>
    <p:titleStyle>
      <a:lvl1pPr algn="l" defTabSz="457200" rtl="0" eaLnBrk="1" latinLnBrk="0" hangingPunct="1">
        <a:spcBef>
          <a:spcPct val="0"/>
        </a:spcBef>
        <a:buNone/>
        <a:defRPr sz="2000" b="1" i="0" kern="1100" cap="all" spc="150">
          <a:solidFill>
            <a:schemeClr val="tx2"/>
          </a:solidFill>
          <a:latin typeface="Verdana"/>
          <a:ea typeface="+mj-ea"/>
          <a:cs typeface="Verdana"/>
        </a:defRPr>
      </a:lvl1pPr>
    </p:titleStyle>
    <p:bodyStyle>
      <a:lvl1pPr marL="0" indent="0" algn="l" defTabSz="457200" rtl="0" eaLnBrk="1" latinLnBrk="0" hangingPunct="1">
        <a:spcBef>
          <a:spcPct val="20000"/>
        </a:spcBef>
        <a:buClr>
          <a:srgbClr val="02502D"/>
        </a:buClr>
        <a:buFont typeface="Wingdings" charset="2"/>
        <a:buNone/>
        <a:defRPr sz="1600" kern="1200" spc="150">
          <a:solidFill>
            <a:srgbClr val="585D60"/>
          </a:solidFill>
          <a:latin typeface="GM Sans"/>
          <a:ea typeface="+mn-ea"/>
          <a:cs typeface="GM Sans Regular"/>
        </a:defRPr>
      </a:lvl1pPr>
      <a:lvl2pPr marL="290513" indent="-285750" algn="l" defTabSz="457200" rtl="0" eaLnBrk="1" latinLnBrk="0" hangingPunct="1">
        <a:spcBef>
          <a:spcPct val="20000"/>
        </a:spcBef>
        <a:buClr>
          <a:schemeClr val="tx2"/>
        </a:buClr>
        <a:buFont typeface="Wingdings" charset="2"/>
        <a:buChar char="§"/>
        <a:defRPr sz="1600" kern="1200" spc="150">
          <a:solidFill>
            <a:srgbClr val="585D60"/>
          </a:solidFill>
          <a:latin typeface="GM Sans"/>
          <a:ea typeface="+mn-ea"/>
          <a:cs typeface="GM Sans Regular"/>
        </a:defRPr>
      </a:lvl2pPr>
      <a:lvl3pPr marL="684213" indent="-233363" algn="l" defTabSz="684213" rtl="0" eaLnBrk="1" latinLnBrk="0" hangingPunct="1">
        <a:spcBef>
          <a:spcPct val="20000"/>
        </a:spcBef>
        <a:buClr>
          <a:schemeClr val="tx2"/>
        </a:buClr>
        <a:buFont typeface="Wingdings" charset="2"/>
        <a:buChar char="§"/>
        <a:defRPr sz="1600" kern="1200" spc="150">
          <a:solidFill>
            <a:srgbClr val="585D60"/>
          </a:solidFill>
          <a:latin typeface="GM Sans"/>
          <a:ea typeface="+mn-ea"/>
          <a:cs typeface="GM Sans Regular"/>
        </a:defRPr>
      </a:lvl3pPr>
      <a:lvl4pPr marL="1206500" indent="-228600" algn="l" defTabSz="457200" rtl="0" eaLnBrk="1" latinLnBrk="0" hangingPunct="1">
        <a:spcBef>
          <a:spcPct val="20000"/>
        </a:spcBef>
        <a:buClr>
          <a:schemeClr val="tx2"/>
        </a:buClr>
        <a:buFont typeface="Wingdings" charset="2"/>
        <a:buChar char="§"/>
        <a:defRPr sz="1400" kern="1200">
          <a:solidFill>
            <a:srgbClr val="585D60"/>
          </a:solidFill>
          <a:latin typeface="GM Sans Light"/>
          <a:ea typeface="+mn-ea"/>
          <a:cs typeface="GM Sans Light"/>
        </a:defRPr>
      </a:lvl4pPr>
      <a:lvl5pPr marL="1206500" indent="-228600" algn="l" defTabSz="457200" rtl="0" eaLnBrk="1" latinLnBrk="0" hangingPunct="1">
        <a:spcBef>
          <a:spcPct val="20000"/>
        </a:spcBef>
        <a:buClr>
          <a:schemeClr val="tx2"/>
        </a:buClr>
        <a:buFont typeface="Wingdings" charset="2"/>
        <a:buChar char="§"/>
        <a:defRPr sz="1400" kern="1200">
          <a:solidFill>
            <a:srgbClr val="585D60"/>
          </a:solidFill>
          <a:latin typeface="GM Sans Light"/>
          <a:ea typeface="+mn-ea"/>
          <a:cs typeface="GM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0985"/>
            <a:ext cx="9144000" cy="1651591"/>
          </a:xfrm>
        </p:spPr>
        <p:txBody>
          <a:bodyPr anchor="ctr">
            <a:noAutofit/>
          </a:bodyPr>
          <a:lstStyle/>
          <a:p>
            <a:r>
              <a:rPr lang="en-US" sz="3800" dirty="0"/>
              <a:t>How-to guide for dataplotter</a:t>
            </a:r>
          </a:p>
        </p:txBody>
      </p:sp>
      <p:sp>
        <p:nvSpPr>
          <p:cNvPr id="3" name="TextBox 2">
            <a:extLst>
              <a:ext uri="{FF2B5EF4-FFF2-40B4-BE49-F238E27FC236}">
                <a16:creationId xmlns:a16="http://schemas.microsoft.com/office/drawing/2014/main" id="{F7F34CC8-9F48-4BCA-81BE-CF9197065211}"/>
              </a:ext>
            </a:extLst>
          </p:cNvPr>
          <p:cNvSpPr txBox="1"/>
          <p:nvPr/>
        </p:nvSpPr>
        <p:spPr>
          <a:xfrm>
            <a:off x="3498111" y="3473302"/>
            <a:ext cx="2147777" cy="338554"/>
          </a:xfrm>
          <a:prstGeom prst="rect">
            <a:avLst/>
          </a:prstGeom>
          <a:noFill/>
        </p:spPr>
        <p:txBody>
          <a:bodyPr wrap="square" rtlCol="0">
            <a:spAutoFit/>
          </a:bodyPr>
          <a:lstStyle/>
          <a:p>
            <a:pPr algn="ctr"/>
            <a:r>
              <a:rPr lang="en-US" sz="1600" dirty="0">
                <a:solidFill>
                  <a:schemeClr val="bg1">
                    <a:lumMod val="65000"/>
                  </a:schemeClr>
                </a:solidFill>
              </a:rPr>
              <a:t>David Wolfson</a:t>
            </a:r>
          </a:p>
        </p:txBody>
      </p:sp>
      <p:sp>
        <p:nvSpPr>
          <p:cNvPr id="5" name="TextBox 4">
            <a:extLst>
              <a:ext uri="{FF2B5EF4-FFF2-40B4-BE49-F238E27FC236}">
                <a16:creationId xmlns:a16="http://schemas.microsoft.com/office/drawing/2014/main" id="{7BC059DE-CA01-4D44-B167-477FF3E205B3}"/>
              </a:ext>
            </a:extLst>
          </p:cNvPr>
          <p:cNvSpPr txBox="1"/>
          <p:nvPr/>
        </p:nvSpPr>
        <p:spPr>
          <a:xfrm>
            <a:off x="2629787" y="2769982"/>
            <a:ext cx="3589372" cy="400110"/>
          </a:xfrm>
          <a:prstGeom prst="rect">
            <a:avLst/>
          </a:prstGeom>
          <a:noFill/>
        </p:spPr>
        <p:txBody>
          <a:bodyPr wrap="square" rtlCol="0">
            <a:spAutoFit/>
          </a:bodyPr>
          <a:lstStyle/>
          <a:p>
            <a:pPr algn="ctr"/>
            <a:r>
              <a:rPr lang="en-US" sz="2000" b="1" dirty="0">
                <a:solidFill>
                  <a:schemeClr val="bg1">
                    <a:lumMod val="50000"/>
                  </a:schemeClr>
                </a:solidFill>
              </a:rPr>
              <a:t>Steps to Set-up and Use</a:t>
            </a:r>
          </a:p>
        </p:txBody>
      </p:sp>
    </p:spTree>
    <p:extLst>
      <p:ext uri="{BB962C8B-B14F-4D97-AF65-F5344CB8AC3E}">
        <p14:creationId xmlns:p14="http://schemas.microsoft.com/office/powerpoint/2010/main" val="346647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47C53D1-816E-44D1-9CD0-FC99F3742548}"/>
              </a:ext>
            </a:extLst>
          </p:cNvPr>
          <p:cNvPicPr>
            <a:picLocks noChangeAspect="1"/>
          </p:cNvPicPr>
          <p:nvPr/>
        </p:nvPicPr>
        <p:blipFill rotWithShape="1">
          <a:blip r:embed="rId2"/>
          <a:srcRect l="2561" t="4514" r="3474" b="5609"/>
          <a:stretch/>
        </p:blipFill>
        <p:spPr>
          <a:xfrm>
            <a:off x="3846285" y="333828"/>
            <a:ext cx="5142797" cy="3868058"/>
          </a:xfrm>
          <a:prstGeom prst="rect">
            <a:avLst/>
          </a:prstGeom>
        </p:spPr>
      </p:pic>
      <p:sp>
        <p:nvSpPr>
          <p:cNvPr id="5" name="TextBox 4">
            <a:extLst>
              <a:ext uri="{FF2B5EF4-FFF2-40B4-BE49-F238E27FC236}">
                <a16:creationId xmlns:a16="http://schemas.microsoft.com/office/drawing/2014/main" id="{EFD97C2D-C2D6-4FDB-86A6-53DE98A8F1C9}"/>
              </a:ext>
            </a:extLst>
          </p:cNvPr>
          <p:cNvSpPr txBox="1"/>
          <p:nvPr/>
        </p:nvSpPr>
        <p:spPr>
          <a:xfrm>
            <a:off x="210603" y="312057"/>
            <a:ext cx="3635683" cy="3170099"/>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The list of channels will be filtered according to what has been typed</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For example, “riso” has been typed in and the channels are automatically filtered to the channels that include “riso”</a:t>
            </a:r>
          </a:p>
        </p:txBody>
      </p:sp>
      <p:cxnSp>
        <p:nvCxnSpPr>
          <p:cNvPr id="6" name="Straight Arrow Connector 5">
            <a:extLst>
              <a:ext uri="{FF2B5EF4-FFF2-40B4-BE49-F238E27FC236}">
                <a16:creationId xmlns:a16="http://schemas.microsoft.com/office/drawing/2014/main" id="{1BCB1112-A749-42E2-8214-4BC608FB3EB9}"/>
              </a:ext>
            </a:extLst>
          </p:cNvPr>
          <p:cNvCxnSpPr>
            <a:cxnSpLocks/>
          </p:cNvCxnSpPr>
          <p:nvPr/>
        </p:nvCxnSpPr>
        <p:spPr>
          <a:xfrm>
            <a:off x="2293258" y="2188754"/>
            <a:ext cx="2561771" cy="404767"/>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A2DDDBE2-93B3-44E0-B66F-EEADE268A085}"/>
              </a:ext>
            </a:extLst>
          </p:cNvPr>
          <p:cNvSpPr/>
          <p:nvPr/>
        </p:nvSpPr>
        <p:spPr>
          <a:xfrm>
            <a:off x="4913087" y="2213439"/>
            <a:ext cx="1553027" cy="169090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94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B9AB0F5-410C-4B8F-9494-6A1A5E21598D}"/>
              </a:ext>
            </a:extLst>
          </p:cNvPr>
          <p:cNvPicPr>
            <a:picLocks noChangeAspect="1"/>
          </p:cNvPicPr>
          <p:nvPr/>
        </p:nvPicPr>
        <p:blipFill rotWithShape="1">
          <a:blip r:embed="rId2"/>
          <a:srcRect l="3313" t="3809" r="4501" b="6173"/>
          <a:stretch/>
        </p:blipFill>
        <p:spPr>
          <a:xfrm>
            <a:off x="3556000" y="181428"/>
            <a:ext cx="5413828" cy="4158344"/>
          </a:xfrm>
          <a:prstGeom prst="rect">
            <a:avLst/>
          </a:prstGeom>
        </p:spPr>
      </p:pic>
      <p:sp>
        <p:nvSpPr>
          <p:cNvPr id="8" name="TextBox 7">
            <a:extLst>
              <a:ext uri="{FF2B5EF4-FFF2-40B4-BE49-F238E27FC236}">
                <a16:creationId xmlns:a16="http://schemas.microsoft.com/office/drawing/2014/main" id="{88295796-913B-40C7-B761-F850BCF22A3F}"/>
              </a:ext>
            </a:extLst>
          </p:cNvPr>
          <p:cNvSpPr txBox="1"/>
          <p:nvPr/>
        </p:nvSpPr>
        <p:spPr>
          <a:xfrm>
            <a:off x="0" y="1019739"/>
            <a:ext cx="3635683" cy="3477875"/>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To select a channel, simply double click on it</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Once it is selected, it will populate in the box titled “Channels you chose”</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Any number of channels can be selected. There is no maximum number of channels</a:t>
            </a:r>
          </a:p>
        </p:txBody>
      </p:sp>
      <p:cxnSp>
        <p:nvCxnSpPr>
          <p:cNvPr id="9" name="Straight Arrow Connector 8">
            <a:extLst>
              <a:ext uri="{FF2B5EF4-FFF2-40B4-BE49-F238E27FC236}">
                <a16:creationId xmlns:a16="http://schemas.microsoft.com/office/drawing/2014/main" id="{DBBC2E23-33C2-4580-9932-262FD2721F28}"/>
              </a:ext>
            </a:extLst>
          </p:cNvPr>
          <p:cNvCxnSpPr>
            <a:cxnSpLocks/>
          </p:cNvCxnSpPr>
          <p:nvPr/>
        </p:nvCxnSpPr>
        <p:spPr>
          <a:xfrm>
            <a:off x="3287488" y="1526177"/>
            <a:ext cx="1284512" cy="1129937"/>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4368FF3-3DA3-49BC-B488-3AB1FF7FC66E}"/>
              </a:ext>
            </a:extLst>
          </p:cNvPr>
          <p:cNvCxnSpPr>
            <a:cxnSpLocks/>
          </p:cNvCxnSpPr>
          <p:nvPr/>
        </p:nvCxnSpPr>
        <p:spPr>
          <a:xfrm>
            <a:off x="3022456" y="2808514"/>
            <a:ext cx="4270973" cy="354038"/>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A0BDA6E4-4ED6-4472-9D97-D99CAE05C084}"/>
              </a:ext>
            </a:extLst>
          </p:cNvPr>
          <p:cNvSpPr/>
          <p:nvPr/>
        </p:nvSpPr>
        <p:spPr>
          <a:xfrm>
            <a:off x="4630057" y="2311400"/>
            <a:ext cx="1785111" cy="17380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E88E90F-2E16-461F-A882-DC9739EC34ED}"/>
              </a:ext>
            </a:extLst>
          </p:cNvPr>
          <p:cNvSpPr/>
          <p:nvPr/>
        </p:nvSpPr>
        <p:spPr>
          <a:xfrm>
            <a:off x="7351486" y="2260600"/>
            <a:ext cx="1690914" cy="17888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01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295796-913B-40C7-B761-F850BCF22A3F}"/>
              </a:ext>
            </a:extLst>
          </p:cNvPr>
          <p:cNvSpPr txBox="1"/>
          <p:nvPr/>
        </p:nvSpPr>
        <p:spPr>
          <a:xfrm>
            <a:off x="87231" y="328865"/>
            <a:ext cx="3635683" cy="3477875"/>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To select a different channel, simply delete what was previously typed in the search box and begin typing the name of the new channel </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Select the new channel by double clicking it (same as before)</a:t>
            </a:r>
          </a:p>
          <a:p>
            <a:pPr marL="457200" indent="-457200">
              <a:buFont typeface="Arial" panose="020B0604020202020204" pitchFamily="34" charset="0"/>
              <a:buChar char="•"/>
            </a:pPr>
            <a:endParaRPr lang="en-US" sz="2000" dirty="0">
              <a:solidFill>
                <a:schemeClr val="bg2">
                  <a:lumMod val="10000"/>
                </a:schemeClr>
              </a:solidFill>
            </a:endParaRPr>
          </a:p>
        </p:txBody>
      </p:sp>
      <p:pic>
        <p:nvPicPr>
          <p:cNvPr id="5" name="Picture 4">
            <a:extLst>
              <a:ext uri="{FF2B5EF4-FFF2-40B4-BE49-F238E27FC236}">
                <a16:creationId xmlns:a16="http://schemas.microsoft.com/office/drawing/2014/main" id="{C2722A3E-1CDF-4199-803E-DA3F2A13B319}"/>
              </a:ext>
            </a:extLst>
          </p:cNvPr>
          <p:cNvPicPr>
            <a:picLocks noChangeAspect="1"/>
          </p:cNvPicPr>
          <p:nvPr/>
        </p:nvPicPr>
        <p:blipFill rotWithShape="1">
          <a:blip r:embed="rId2"/>
          <a:srcRect l="2408" t="3245" r="3695" b="4339"/>
          <a:stretch/>
        </p:blipFill>
        <p:spPr>
          <a:xfrm>
            <a:off x="3722913" y="174171"/>
            <a:ext cx="5333855" cy="4100286"/>
          </a:xfrm>
          <a:prstGeom prst="rect">
            <a:avLst/>
          </a:prstGeom>
        </p:spPr>
      </p:pic>
      <p:cxnSp>
        <p:nvCxnSpPr>
          <p:cNvPr id="10" name="Straight Arrow Connector 9">
            <a:extLst>
              <a:ext uri="{FF2B5EF4-FFF2-40B4-BE49-F238E27FC236}">
                <a16:creationId xmlns:a16="http://schemas.microsoft.com/office/drawing/2014/main" id="{6EA6F132-E5EF-4CA9-AFBC-CEC60F3117E0}"/>
              </a:ext>
            </a:extLst>
          </p:cNvPr>
          <p:cNvCxnSpPr>
            <a:cxnSpLocks/>
          </p:cNvCxnSpPr>
          <p:nvPr/>
        </p:nvCxnSpPr>
        <p:spPr>
          <a:xfrm>
            <a:off x="2656114" y="2067802"/>
            <a:ext cx="2365829" cy="218198"/>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F2B69F9D-EC1C-48F6-93CA-62D973CDD86B}"/>
              </a:ext>
            </a:extLst>
          </p:cNvPr>
          <p:cNvCxnSpPr>
            <a:cxnSpLocks/>
          </p:cNvCxnSpPr>
          <p:nvPr/>
        </p:nvCxnSpPr>
        <p:spPr>
          <a:xfrm flipV="1">
            <a:off x="3635681" y="2602299"/>
            <a:ext cx="1103233" cy="255203"/>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439FF8D-892E-4870-82FF-80E264EC64DF}"/>
              </a:ext>
            </a:extLst>
          </p:cNvPr>
          <p:cNvSpPr/>
          <p:nvPr/>
        </p:nvSpPr>
        <p:spPr>
          <a:xfrm>
            <a:off x="4789715" y="2402115"/>
            <a:ext cx="1676399" cy="15587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CB179C-31FE-44FD-8898-60A354AFA6E0}"/>
              </a:ext>
            </a:extLst>
          </p:cNvPr>
          <p:cNvSpPr/>
          <p:nvPr/>
        </p:nvSpPr>
        <p:spPr>
          <a:xfrm>
            <a:off x="5050897" y="2153367"/>
            <a:ext cx="1182989" cy="21819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14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5FD1B-2DEA-42F3-BB11-75465A8F2AB4}"/>
              </a:ext>
            </a:extLst>
          </p:cNvPr>
          <p:cNvPicPr>
            <a:picLocks noChangeAspect="1"/>
          </p:cNvPicPr>
          <p:nvPr/>
        </p:nvPicPr>
        <p:blipFill rotWithShape="1">
          <a:blip r:embed="rId2"/>
          <a:srcRect l="2408" t="3245" r="3695" b="4339"/>
          <a:stretch/>
        </p:blipFill>
        <p:spPr>
          <a:xfrm>
            <a:off x="1549399" y="147863"/>
            <a:ext cx="6045201" cy="4100286"/>
          </a:xfrm>
          <a:prstGeom prst="rect">
            <a:avLst/>
          </a:prstGeom>
        </p:spPr>
      </p:pic>
      <p:sp>
        <p:nvSpPr>
          <p:cNvPr id="9" name="Rectangle 8">
            <a:extLst>
              <a:ext uri="{FF2B5EF4-FFF2-40B4-BE49-F238E27FC236}">
                <a16:creationId xmlns:a16="http://schemas.microsoft.com/office/drawing/2014/main" id="{3FB213D2-6B6E-45C3-833F-DF19A71B6821}"/>
              </a:ext>
            </a:extLst>
          </p:cNvPr>
          <p:cNvSpPr/>
          <p:nvPr/>
        </p:nvSpPr>
        <p:spPr>
          <a:xfrm>
            <a:off x="4187370" y="3743778"/>
            <a:ext cx="769257" cy="50437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C8E787-A41D-449C-92AE-51701F311A9A}"/>
              </a:ext>
            </a:extLst>
          </p:cNvPr>
          <p:cNvSpPr txBox="1"/>
          <p:nvPr/>
        </p:nvSpPr>
        <p:spPr>
          <a:xfrm>
            <a:off x="1209166" y="3995963"/>
            <a:ext cx="1822185" cy="923330"/>
          </a:xfrm>
          <a:prstGeom prst="rect">
            <a:avLst/>
          </a:prstGeom>
          <a:noFill/>
          <a:ln w="19050">
            <a:solidFill>
              <a:schemeClr val="bg2">
                <a:lumMod val="10000"/>
              </a:schemeClr>
            </a:solidFill>
          </a:ln>
        </p:spPr>
        <p:txBody>
          <a:bodyPr wrap="square" rtlCol="0">
            <a:spAutoFit/>
          </a:bodyPr>
          <a:lstStyle/>
          <a:p>
            <a:r>
              <a:rPr lang="en-US" dirty="0">
                <a:solidFill>
                  <a:schemeClr val="bg2">
                    <a:lumMod val="10000"/>
                  </a:schemeClr>
                </a:solidFill>
              </a:rPr>
              <a:t>Click the “Plot” button the plot the data</a:t>
            </a:r>
          </a:p>
        </p:txBody>
      </p:sp>
      <p:cxnSp>
        <p:nvCxnSpPr>
          <p:cNvPr id="11" name="Straight Arrow Connector 10">
            <a:extLst>
              <a:ext uri="{FF2B5EF4-FFF2-40B4-BE49-F238E27FC236}">
                <a16:creationId xmlns:a16="http://schemas.microsoft.com/office/drawing/2014/main" id="{893182E8-8ABD-41D7-8661-924FAA804890}"/>
              </a:ext>
            </a:extLst>
          </p:cNvPr>
          <p:cNvCxnSpPr>
            <a:cxnSpLocks/>
          </p:cNvCxnSpPr>
          <p:nvPr/>
        </p:nvCxnSpPr>
        <p:spPr>
          <a:xfrm flipV="1">
            <a:off x="3151946" y="3995963"/>
            <a:ext cx="962854" cy="365580"/>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12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02418C9-ADE2-447E-AED7-A522B2C0E978}"/>
              </a:ext>
            </a:extLst>
          </p:cNvPr>
          <p:cNvPicPr>
            <a:picLocks noChangeAspect="1"/>
          </p:cNvPicPr>
          <p:nvPr/>
        </p:nvPicPr>
        <p:blipFill>
          <a:blip r:embed="rId2"/>
          <a:stretch>
            <a:fillRect/>
          </a:stretch>
        </p:blipFill>
        <p:spPr>
          <a:xfrm>
            <a:off x="1042284" y="645886"/>
            <a:ext cx="7059427" cy="3735614"/>
          </a:xfrm>
          <a:prstGeom prst="rect">
            <a:avLst/>
          </a:prstGeom>
        </p:spPr>
      </p:pic>
      <p:sp>
        <p:nvSpPr>
          <p:cNvPr id="8" name="TextBox 7">
            <a:extLst>
              <a:ext uri="{FF2B5EF4-FFF2-40B4-BE49-F238E27FC236}">
                <a16:creationId xmlns:a16="http://schemas.microsoft.com/office/drawing/2014/main" id="{700D9D95-181F-441A-9FD7-A195A328A1B1}"/>
              </a:ext>
            </a:extLst>
          </p:cNvPr>
          <p:cNvSpPr txBox="1"/>
          <p:nvPr/>
        </p:nvSpPr>
        <p:spPr>
          <a:xfrm>
            <a:off x="805541" y="61111"/>
            <a:ext cx="7772402" cy="584775"/>
          </a:xfrm>
          <a:prstGeom prst="rect">
            <a:avLst/>
          </a:prstGeom>
          <a:noFill/>
        </p:spPr>
        <p:txBody>
          <a:bodyPr wrap="square" rtlCol="0">
            <a:spAutoFit/>
          </a:bodyPr>
          <a:lstStyle/>
          <a:p>
            <a:r>
              <a:rPr lang="en-US" sz="3200" dirty="0">
                <a:solidFill>
                  <a:schemeClr val="bg2">
                    <a:lumMod val="10000"/>
                  </a:schemeClr>
                </a:solidFill>
              </a:rPr>
              <a:t>This is the graph of the channels selected</a:t>
            </a:r>
          </a:p>
        </p:txBody>
      </p:sp>
      <p:sp>
        <p:nvSpPr>
          <p:cNvPr id="9" name="TextBox 8">
            <a:extLst>
              <a:ext uri="{FF2B5EF4-FFF2-40B4-BE49-F238E27FC236}">
                <a16:creationId xmlns:a16="http://schemas.microsoft.com/office/drawing/2014/main" id="{30C10759-C8F3-4A98-8254-1DF0D22DB3E0}"/>
              </a:ext>
            </a:extLst>
          </p:cNvPr>
          <p:cNvSpPr txBox="1"/>
          <p:nvPr/>
        </p:nvSpPr>
        <p:spPr>
          <a:xfrm>
            <a:off x="239483" y="4157842"/>
            <a:ext cx="3294745" cy="830997"/>
          </a:xfrm>
          <a:prstGeom prst="rect">
            <a:avLst/>
          </a:prstGeom>
          <a:noFill/>
        </p:spPr>
        <p:txBody>
          <a:bodyPr wrap="square" rtlCol="0">
            <a:spAutoFit/>
          </a:bodyPr>
          <a:lstStyle/>
          <a:p>
            <a:r>
              <a:rPr lang="en-US" sz="1200" dirty="0">
                <a:solidFill>
                  <a:schemeClr val="bg2">
                    <a:lumMod val="10000"/>
                  </a:schemeClr>
                </a:solidFill>
              </a:rPr>
              <a:t>NOTE: All the channels are plotted versus time. This means that time, in seconds, will always be the X-axis, and the channels selected will be on the Y-axis </a:t>
            </a:r>
          </a:p>
        </p:txBody>
      </p:sp>
    </p:spTree>
    <p:extLst>
      <p:ext uri="{BB962C8B-B14F-4D97-AF65-F5344CB8AC3E}">
        <p14:creationId xmlns:p14="http://schemas.microsoft.com/office/powerpoint/2010/main" val="226597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295796-913B-40C7-B761-F850BCF22A3F}"/>
              </a:ext>
            </a:extLst>
          </p:cNvPr>
          <p:cNvSpPr txBox="1"/>
          <p:nvPr/>
        </p:nvSpPr>
        <p:spPr>
          <a:xfrm>
            <a:off x="87231" y="328865"/>
            <a:ext cx="3367169" cy="4308872"/>
          </a:xfrm>
          <a:prstGeom prst="rect">
            <a:avLst/>
          </a:prstGeom>
          <a:noFill/>
        </p:spPr>
        <p:txBody>
          <a:bodyPr wrap="square" rtlCol="0">
            <a:spAutoFit/>
          </a:bodyPr>
          <a:lstStyle/>
          <a:p>
            <a:pPr marL="457200" indent="-457200">
              <a:buFont typeface="Arial" panose="020B0604020202020204" pitchFamily="34" charset="0"/>
              <a:buChar char="•"/>
            </a:pPr>
            <a:r>
              <a:rPr lang="en-US" sz="1600" dirty="0">
                <a:solidFill>
                  <a:schemeClr val="bg2">
                    <a:lumMod val="10000"/>
                  </a:schemeClr>
                </a:solidFill>
              </a:rPr>
              <a:t>To generate a new plot, simply exit out of the old plot</a:t>
            </a:r>
          </a:p>
          <a:p>
            <a:pPr marL="457200" indent="-457200">
              <a:buFont typeface="Arial" panose="020B0604020202020204" pitchFamily="34" charset="0"/>
              <a:buChar char="•"/>
            </a:pPr>
            <a:endParaRPr lang="en-US" sz="1600" dirty="0">
              <a:solidFill>
                <a:schemeClr val="bg2">
                  <a:lumMod val="10000"/>
                </a:schemeClr>
              </a:solidFill>
            </a:endParaRPr>
          </a:p>
          <a:p>
            <a:pPr marL="457200" indent="-457200">
              <a:buFont typeface="Arial" panose="020B0604020202020204" pitchFamily="34" charset="0"/>
              <a:buChar char="•"/>
            </a:pPr>
            <a:r>
              <a:rPr lang="en-US" sz="1600" dirty="0">
                <a:solidFill>
                  <a:schemeClr val="bg2">
                    <a:lumMod val="10000"/>
                  </a:schemeClr>
                </a:solidFill>
              </a:rPr>
              <a:t>If you want to plot different channels, click the “reset” button. This will reset the channels selected. Then search for the new channels, add them, and plot the data as explained above</a:t>
            </a:r>
          </a:p>
          <a:p>
            <a:pPr marL="457200" indent="-457200">
              <a:buFont typeface="Arial" panose="020B0604020202020204" pitchFamily="34" charset="0"/>
              <a:buChar char="•"/>
            </a:pPr>
            <a:endParaRPr lang="en-US" sz="1600" dirty="0">
              <a:solidFill>
                <a:schemeClr val="bg2">
                  <a:lumMod val="10000"/>
                </a:schemeClr>
              </a:solidFill>
            </a:endParaRPr>
          </a:p>
          <a:p>
            <a:pPr marL="457200" indent="-457200">
              <a:buFont typeface="Arial" panose="020B0604020202020204" pitchFamily="34" charset="0"/>
              <a:buChar char="•"/>
            </a:pPr>
            <a:r>
              <a:rPr lang="en-US" sz="1600" dirty="0">
                <a:solidFill>
                  <a:schemeClr val="bg2">
                    <a:lumMod val="10000"/>
                  </a:schemeClr>
                </a:solidFill>
              </a:rPr>
              <a:t>If you want to add channels to the old plot, simply type them in to the search bar, add them and plot the data as explained above</a:t>
            </a:r>
          </a:p>
          <a:p>
            <a:pPr marL="457200" indent="-457200">
              <a:buFont typeface="Arial" panose="020B0604020202020204" pitchFamily="34" charset="0"/>
              <a:buChar char="•"/>
            </a:pPr>
            <a:endParaRPr lang="en-US" sz="1600" dirty="0">
              <a:solidFill>
                <a:schemeClr val="bg2">
                  <a:lumMod val="10000"/>
                </a:schemeClr>
              </a:solidFill>
            </a:endParaRPr>
          </a:p>
        </p:txBody>
      </p:sp>
      <p:pic>
        <p:nvPicPr>
          <p:cNvPr id="2" name="Picture 1">
            <a:extLst>
              <a:ext uri="{FF2B5EF4-FFF2-40B4-BE49-F238E27FC236}">
                <a16:creationId xmlns:a16="http://schemas.microsoft.com/office/drawing/2014/main" id="{2AD0006C-6748-41F5-A802-FD640E357F7C}"/>
              </a:ext>
            </a:extLst>
          </p:cNvPr>
          <p:cNvPicPr>
            <a:picLocks noChangeAspect="1"/>
          </p:cNvPicPr>
          <p:nvPr/>
        </p:nvPicPr>
        <p:blipFill rotWithShape="1">
          <a:blip r:embed="rId2"/>
          <a:srcRect l="1620" t="2399" r="2809" b="4480"/>
          <a:stretch/>
        </p:blipFill>
        <p:spPr>
          <a:xfrm>
            <a:off x="3541631" y="119258"/>
            <a:ext cx="5515138" cy="3897088"/>
          </a:xfrm>
          <a:prstGeom prst="rect">
            <a:avLst/>
          </a:prstGeom>
        </p:spPr>
      </p:pic>
      <p:cxnSp>
        <p:nvCxnSpPr>
          <p:cNvPr id="9" name="Straight Arrow Connector 8">
            <a:extLst>
              <a:ext uri="{FF2B5EF4-FFF2-40B4-BE49-F238E27FC236}">
                <a16:creationId xmlns:a16="http://schemas.microsoft.com/office/drawing/2014/main" id="{2824251E-4AD9-4E45-88EA-4E50C23041FE}"/>
              </a:ext>
            </a:extLst>
          </p:cNvPr>
          <p:cNvCxnSpPr>
            <a:cxnSpLocks/>
          </p:cNvCxnSpPr>
          <p:nvPr/>
        </p:nvCxnSpPr>
        <p:spPr>
          <a:xfrm>
            <a:off x="3040743" y="1502229"/>
            <a:ext cx="4818526" cy="477118"/>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51902A5A-7698-4EC3-9EE5-BB29DC8EF438}"/>
              </a:ext>
            </a:extLst>
          </p:cNvPr>
          <p:cNvSpPr/>
          <p:nvPr/>
        </p:nvSpPr>
        <p:spPr>
          <a:xfrm>
            <a:off x="7946500" y="1756229"/>
            <a:ext cx="616930" cy="32518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870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75895"/>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0F00CFF-847F-4D04-8C1E-39B11673C785}"/>
              </a:ext>
            </a:extLst>
          </p:cNvPr>
          <p:cNvPicPr>
            <a:picLocks noChangeAspect="1"/>
          </p:cNvPicPr>
          <p:nvPr/>
        </p:nvPicPr>
        <p:blipFill rotWithShape="1">
          <a:blip r:embed="rId2"/>
          <a:srcRect l="904" t="1439" r="1026" b="1656"/>
          <a:stretch/>
        </p:blipFill>
        <p:spPr>
          <a:xfrm>
            <a:off x="1621971" y="239325"/>
            <a:ext cx="5900057" cy="4051006"/>
          </a:xfrm>
          <a:prstGeom prst="rect">
            <a:avLst/>
          </a:prstGeom>
        </p:spPr>
      </p:pic>
      <p:sp>
        <p:nvSpPr>
          <p:cNvPr id="7" name="TextBox 6">
            <a:extLst>
              <a:ext uri="{FF2B5EF4-FFF2-40B4-BE49-F238E27FC236}">
                <a16:creationId xmlns:a16="http://schemas.microsoft.com/office/drawing/2014/main" id="{A5663AD5-15F2-4D16-84FD-371E8D32B3A2}"/>
              </a:ext>
            </a:extLst>
          </p:cNvPr>
          <p:cNvSpPr txBox="1"/>
          <p:nvPr/>
        </p:nvSpPr>
        <p:spPr>
          <a:xfrm>
            <a:off x="7014349" y="1277234"/>
            <a:ext cx="2013535" cy="923330"/>
          </a:xfrm>
          <a:prstGeom prst="rect">
            <a:avLst/>
          </a:prstGeom>
          <a:noFill/>
          <a:ln w="19050">
            <a:solidFill>
              <a:schemeClr val="bg2">
                <a:lumMod val="10000"/>
              </a:schemeClr>
            </a:solidFill>
          </a:ln>
        </p:spPr>
        <p:txBody>
          <a:bodyPr wrap="square" rtlCol="0">
            <a:spAutoFit/>
          </a:bodyPr>
          <a:lstStyle/>
          <a:p>
            <a:r>
              <a:rPr lang="en-US" dirty="0">
                <a:solidFill>
                  <a:schemeClr val="bg2">
                    <a:lumMod val="10000"/>
                  </a:schemeClr>
                </a:solidFill>
              </a:rPr>
              <a:t>This button resets both the files and the channels</a:t>
            </a:r>
          </a:p>
        </p:txBody>
      </p:sp>
      <p:cxnSp>
        <p:nvCxnSpPr>
          <p:cNvPr id="9" name="Straight Arrow Connector 8">
            <a:extLst>
              <a:ext uri="{FF2B5EF4-FFF2-40B4-BE49-F238E27FC236}">
                <a16:creationId xmlns:a16="http://schemas.microsoft.com/office/drawing/2014/main" id="{4F52A839-F55E-4CEF-97DD-00E54FC48509}"/>
              </a:ext>
            </a:extLst>
          </p:cNvPr>
          <p:cNvCxnSpPr>
            <a:cxnSpLocks/>
          </p:cNvCxnSpPr>
          <p:nvPr/>
        </p:nvCxnSpPr>
        <p:spPr>
          <a:xfrm flipH="1" flipV="1">
            <a:off x="7126514" y="747486"/>
            <a:ext cx="709544" cy="431939"/>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DBE14CA1-505F-43F0-AEA4-A221BCAE2289}"/>
              </a:ext>
            </a:extLst>
          </p:cNvPr>
          <p:cNvSpPr/>
          <p:nvPr/>
        </p:nvSpPr>
        <p:spPr>
          <a:xfrm>
            <a:off x="6299199" y="470733"/>
            <a:ext cx="769257" cy="41032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483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5FD5EAE-DA50-40A2-9099-FB3E3FD995FB}"/>
              </a:ext>
            </a:extLst>
          </p:cNvPr>
          <p:cNvPicPr>
            <a:picLocks noChangeAspect="1"/>
          </p:cNvPicPr>
          <p:nvPr/>
        </p:nvPicPr>
        <p:blipFill>
          <a:blip r:embed="rId2"/>
          <a:stretch>
            <a:fillRect/>
          </a:stretch>
        </p:blipFill>
        <p:spPr>
          <a:xfrm>
            <a:off x="848443" y="802980"/>
            <a:ext cx="6685115" cy="3537540"/>
          </a:xfrm>
          <a:prstGeom prst="rect">
            <a:avLst/>
          </a:prstGeom>
        </p:spPr>
      </p:pic>
      <p:sp>
        <p:nvSpPr>
          <p:cNvPr id="7" name="Rectangle 6">
            <a:extLst>
              <a:ext uri="{FF2B5EF4-FFF2-40B4-BE49-F238E27FC236}">
                <a16:creationId xmlns:a16="http://schemas.microsoft.com/office/drawing/2014/main" id="{27C79C29-C64E-4F9B-AF4B-908C243501A0}"/>
              </a:ext>
            </a:extLst>
          </p:cNvPr>
          <p:cNvSpPr/>
          <p:nvPr/>
        </p:nvSpPr>
        <p:spPr>
          <a:xfrm>
            <a:off x="1981200" y="1914676"/>
            <a:ext cx="461350" cy="41032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B6CC72-2467-4AC5-846B-E3246BA7EB1D}"/>
              </a:ext>
            </a:extLst>
          </p:cNvPr>
          <p:cNvCxnSpPr>
            <a:cxnSpLocks/>
          </p:cNvCxnSpPr>
          <p:nvPr/>
        </p:nvCxnSpPr>
        <p:spPr>
          <a:xfrm flipH="1" flipV="1">
            <a:off x="2518229" y="2119837"/>
            <a:ext cx="1552389" cy="65311"/>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F8A8A92-5241-4EE5-95BD-DB20B519931B}"/>
              </a:ext>
            </a:extLst>
          </p:cNvPr>
          <p:cNvSpPr txBox="1"/>
          <p:nvPr/>
        </p:nvSpPr>
        <p:spPr>
          <a:xfrm>
            <a:off x="4128671" y="1510234"/>
            <a:ext cx="1822185" cy="923330"/>
          </a:xfrm>
          <a:prstGeom prst="rect">
            <a:avLst/>
          </a:prstGeom>
          <a:noFill/>
          <a:ln w="19050">
            <a:solidFill>
              <a:schemeClr val="bg2">
                <a:lumMod val="10000"/>
              </a:schemeClr>
            </a:solidFill>
          </a:ln>
        </p:spPr>
        <p:txBody>
          <a:bodyPr wrap="square" rtlCol="0">
            <a:spAutoFit/>
          </a:bodyPr>
          <a:lstStyle/>
          <a:p>
            <a:r>
              <a:rPr lang="en-US" dirty="0">
                <a:solidFill>
                  <a:schemeClr val="bg2">
                    <a:lumMod val="10000"/>
                  </a:schemeClr>
                </a:solidFill>
              </a:rPr>
              <a:t>Double click on this file to start the application</a:t>
            </a:r>
          </a:p>
        </p:txBody>
      </p:sp>
      <p:sp>
        <p:nvSpPr>
          <p:cNvPr id="17" name="TextBox 16">
            <a:extLst>
              <a:ext uri="{FF2B5EF4-FFF2-40B4-BE49-F238E27FC236}">
                <a16:creationId xmlns:a16="http://schemas.microsoft.com/office/drawing/2014/main" id="{99F18103-E1E8-423A-872D-48C146DA9404}"/>
              </a:ext>
            </a:extLst>
          </p:cNvPr>
          <p:cNvSpPr txBox="1"/>
          <p:nvPr/>
        </p:nvSpPr>
        <p:spPr>
          <a:xfrm>
            <a:off x="928914" y="72571"/>
            <a:ext cx="6553200" cy="584775"/>
          </a:xfrm>
          <a:prstGeom prst="rect">
            <a:avLst/>
          </a:prstGeom>
          <a:noFill/>
        </p:spPr>
        <p:txBody>
          <a:bodyPr wrap="square" rtlCol="0">
            <a:spAutoFit/>
          </a:bodyPr>
          <a:lstStyle/>
          <a:p>
            <a:r>
              <a:rPr lang="en-US" sz="3200" dirty="0">
                <a:solidFill>
                  <a:schemeClr val="bg2">
                    <a:lumMod val="10000"/>
                  </a:schemeClr>
                </a:solidFill>
              </a:rPr>
              <a:t>On Test Stands (already installed)</a:t>
            </a:r>
          </a:p>
        </p:txBody>
      </p:sp>
    </p:spTree>
    <p:extLst>
      <p:ext uri="{BB962C8B-B14F-4D97-AF65-F5344CB8AC3E}">
        <p14:creationId xmlns:p14="http://schemas.microsoft.com/office/powerpoint/2010/main" val="391189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954B00-FD3E-4791-8260-70B367A3DC18}"/>
              </a:ext>
            </a:extLst>
          </p:cNvPr>
          <p:cNvSpPr txBox="1"/>
          <p:nvPr/>
        </p:nvSpPr>
        <p:spPr>
          <a:xfrm>
            <a:off x="834571" y="61111"/>
            <a:ext cx="7532915" cy="584775"/>
          </a:xfrm>
          <a:prstGeom prst="rect">
            <a:avLst/>
          </a:prstGeom>
          <a:noFill/>
        </p:spPr>
        <p:txBody>
          <a:bodyPr wrap="square" rtlCol="0">
            <a:spAutoFit/>
          </a:bodyPr>
          <a:lstStyle/>
          <a:p>
            <a:r>
              <a:rPr lang="en-US" sz="3200" dirty="0">
                <a:solidFill>
                  <a:schemeClr val="bg2">
                    <a:lumMod val="10000"/>
                  </a:schemeClr>
                </a:solidFill>
              </a:rPr>
              <a:t>To Install on personal laptop</a:t>
            </a:r>
          </a:p>
        </p:txBody>
      </p:sp>
      <p:sp>
        <p:nvSpPr>
          <p:cNvPr id="5" name="TextBox 4">
            <a:extLst>
              <a:ext uri="{FF2B5EF4-FFF2-40B4-BE49-F238E27FC236}">
                <a16:creationId xmlns:a16="http://schemas.microsoft.com/office/drawing/2014/main" id="{36BB773D-CB64-4393-85C1-E73C5A14E9C6}"/>
              </a:ext>
            </a:extLst>
          </p:cNvPr>
          <p:cNvSpPr txBox="1"/>
          <p:nvPr/>
        </p:nvSpPr>
        <p:spPr>
          <a:xfrm>
            <a:off x="834570" y="812801"/>
            <a:ext cx="7532915" cy="2862322"/>
          </a:xfrm>
          <a:prstGeom prst="rect">
            <a:avLst/>
          </a:prstGeom>
          <a:noFill/>
        </p:spPr>
        <p:txBody>
          <a:bodyPr wrap="square" rtlCol="0">
            <a:spAutoFit/>
          </a:bodyPr>
          <a:lstStyle/>
          <a:p>
            <a:pPr marL="342900" indent="-342900">
              <a:buFont typeface="+mj-lt"/>
              <a:buAutoNum type="arabicPeriod"/>
            </a:pPr>
            <a:r>
              <a:rPr lang="en-US" dirty="0">
                <a:solidFill>
                  <a:schemeClr val="bg2">
                    <a:lumMod val="10000"/>
                  </a:schemeClr>
                </a:solidFill>
              </a:rPr>
              <a:t>Save this file onto your computer in some location (for example, the desktop)</a:t>
            </a:r>
          </a:p>
          <a:p>
            <a:pPr marL="342900" indent="-342900">
              <a:buFont typeface="+mj-lt"/>
              <a:buAutoNum type="arabicPeriod"/>
            </a:pPr>
            <a:endParaRPr lang="en-US" dirty="0">
              <a:solidFill>
                <a:schemeClr val="bg2">
                  <a:lumMod val="10000"/>
                </a:schemeClr>
              </a:solidFill>
            </a:endParaRPr>
          </a:p>
          <a:p>
            <a:pPr marL="342900" indent="-342900">
              <a:buFont typeface="+mj-lt"/>
              <a:buAutoNum type="arabicPeriod"/>
            </a:pPr>
            <a:endParaRPr lang="en-US" dirty="0">
              <a:solidFill>
                <a:schemeClr val="bg2">
                  <a:lumMod val="10000"/>
                </a:schemeClr>
              </a:solidFill>
            </a:endParaRPr>
          </a:p>
          <a:p>
            <a:pPr marL="342900" indent="-342900">
              <a:buFont typeface="+mj-lt"/>
              <a:buAutoNum type="arabicPeriod"/>
            </a:pPr>
            <a:r>
              <a:rPr lang="en-US" dirty="0">
                <a:solidFill>
                  <a:schemeClr val="bg2">
                    <a:lumMod val="10000"/>
                  </a:schemeClr>
                </a:solidFill>
              </a:rPr>
              <a:t>Open a command line in the location you saved the file</a:t>
            </a:r>
          </a:p>
          <a:p>
            <a:pPr marL="800100" lvl="1" indent="-342900">
              <a:buFont typeface="Arial" panose="020B0604020202020204" pitchFamily="34" charset="0"/>
              <a:buChar char="•"/>
            </a:pPr>
            <a:r>
              <a:rPr lang="en-US" dirty="0">
                <a:solidFill>
                  <a:schemeClr val="bg2">
                    <a:lumMod val="10000"/>
                  </a:schemeClr>
                </a:solidFill>
              </a:rPr>
              <a:t>This can be done by holding down the shift key and right-clicking, then choose “Open PowerShell window here”</a:t>
            </a:r>
          </a:p>
          <a:p>
            <a:pPr marL="342900" indent="-342900">
              <a:buFont typeface="+mj-lt"/>
              <a:buAutoNum type="arabicPeriod"/>
            </a:pPr>
            <a:r>
              <a:rPr lang="en-US" dirty="0">
                <a:solidFill>
                  <a:schemeClr val="bg2">
                    <a:lumMod val="10000"/>
                  </a:schemeClr>
                </a:solidFill>
              </a:rPr>
              <a:t>Type in this command: python –m pip install dataplotter-1.0.1.tar.gz</a:t>
            </a:r>
          </a:p>
          <a:p>
            <a:pPr marL="342900" indent="-342900">
              <a:buFont typeface="+mj-lt"/>
              <a:buAutoNum type="arabicPeriod"/>
            </a:pPr>
            <a:r>
              <a:rPr lang="en-US" dirty="0">
                <a:solidFill>
                  <a:schemeClr val="bg2">
                    <a:lumMod val="10000"/>
                  </a:schemeClr>
                </a:solidFill>
              </a:rPr>
              <a:t>This will automatically create the icon shown in the slide above, so simply double click on the icon to open the application</a:t>
            </a:r>
          </a:p>
        </p:txBody>
      </p:sp>
      <p:graphicFrame>
        <p:nvGraphicFramePr>
          <p:cNvPr id="6" name="Object 5">
            <a:extLst>
              <a:ext uri="{FF2B5EF4-FFF2-40B4-BE49-F238E27FC236}">
                <a16:creationId xmlns:a16="http://schemas.microsoft.com/office/drawing/2014/main" id="{13E5C0C4-EF78-4547-9FD6-DEA1C0B90EC5}"/>
              </a:ext>
            </a:extLst>
          </p:cNvPr>
          <p:cNvGraphicFramePr>
            <a:graphicFrameLocks noChangeAspect="1"/>
          </p:cNvGraphicFramePr>
          <p:nvPr>
            <p:extLst>
              <p:ext uri="{D42A27DB-BD31-4B8C-83A1-F6EECF244321}">
                <p14:modId xmlns:p14="http://schemas.microsoft.com/office/powerpoint/2010/main" val="1816760750"/>
              </p:ext>
            </p:extLst>
          </p:nvPr>
        </p:nvGraphicFramePr>
        <p:xfrm>
          <a:off x="3943802" y="1369105"/>
          <a:ext cx="1314450" cy="479425"/>
        </p:xfrm>
        <a:graphic>
          <a:graphicData uri="http://schemas.openxmlformats.org/presentationml/2006/ole">
            <mc:AlternateContent xmlns:mc="http://schemas.openxmlformats.org/markup-compatibility/2006">
              <mc:Choice xmlns:v="urn:schemas-microsoft-com:vml" Requires="v">
                <p:oleObj spid="_x0000_s1081" name="Packager Shell Object" showAsIcon="1" r:id="rId3" imgW="1315080" imgH="478800" progId="Package">
                  <p:embed/>
                </p:oleObj>
              </mc:Choice>
              <mc:Fallback>
                <p:oleObj name="Packager Shell Object" showAsIcon="1" r:id="rId3" imgW="1315080" imgH="478800" progId="Package">
                  <p:embed/>
                  <p:pic>
                    <p:nvPicPr>
                      <p:cNvPr id="0" name=""/>
                      <p:cNvPicPr/>
                      <p:nvPr/>
                    </p:nvPicPr>
                    <p:blipFill>
                      <a:blip r:embed="rId4"/>
                      <a:stretch>
                        <a:fillRect/>
                      </a:stretch>
                    </p:blipFill>
                    <p:spPr>
                      <a:xfrm>
                        <a:off x="3943802" y="1369105"/>
                        <a:ext cx="1314450" cy="479425"/>
                      </a:xfrm>
                      <a:prstGeom prst="rect">
                        <a:avLst/>
                      </a:prstGeom>
                    </p:spPr>
                  </p:pic>
                </p:oleObj>
              </mc:Fallback>
            </mc:AlternateContent>
          </a:graphicData>
        </a:graphic>
      </p:graphicFrame>
    </p:spTree>
    <p:extLst>
      <p:ext uri="{BB962C8B-B14F-4D97-AF65-F5344CB8AC3E}">
        <p14:creationId xmlns:p14="http://schemas.microsoft.com/office/powerpoint/2010/main" val="424622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B6A22BD-6DED-48DE-AE0B-4AB67FF58358}"/>
              </a:ext>
            </a:extLst>
          </p:cNvPr>
          <p:cNvPicPr>
            <a:picLocks noChangeAspect="1"/>
          </p:cNvPicPr>
          <p:nvPr/>
        </p:nvPicPr>
        <p:blipFill>
          <a:blip r:embed="rId2"/>
          <a:stretch>
            <a:fillRect/>
          </a:stretch>
        </p:blipFill>
        <p:spPr>
          <a:xfrm>
            <a:off x="1311835" y="899886"/>
            <a:ext cx="6520329" cy="3463925"/>
          </a:xfrm>
          <a:prstGeom prst="rect">
            <a:avLst/>
          </a:prstGeom>
        </p:spPr>
      </p:pic>
      <p:sp>
        <p:nvSpPr>
          <p:cNvPr id="5" name="TextBox 4">
            <a:extLst>
              <a:ext uri="{FF2B5EF4-FFF2-40B4-BE49-F238E27FC236}">
                <a16:creationId xmlns:a16="http://schemas.microsoft.com/office/drawing/2014/main" id="{74E5202A-004F-42F8-B491-5142C962E18A}"/>
              </a:ext>
            </a:extLst>
          </p:cNvPr>
          <p:cNvSpPr txBox="1"/>
          <p:nvPr/>
        </p:nvSpPr>
        <p:spPr>
          <a:xfrm>
            <a:off x="805541" y="61111"/>
            <a:ext cx="7532915" cy="584775"/>
          </a:xfrm>
          <a:prstGeom prst="rect">
            <a:avLst/>
          </a:prstGeom>
          <a:noFill/>
        </p:spPr>
        <p:txBody>
          <a:bodyPr wrap="square" rtlCol="0">
            <a:spAutoFit/>
          </a:bodyPr>
          <a:lstStyle/>
          <a:p>
            <a:r>
              <a:rPr lang="en-US" sz="3200" dirty="0">
                <a:solidFill>
                  <a:schemeClr val="bg2">
                    <a:lumMod val="10000"/>
                  </a:schemeClr>
                </a:solidFill>
              </a:rPr>
              <a:t>This is what the application looks like</a:t>
            </a:r>
          </a:p>
        </p:txBody>
      </p:sp>
    </p:spTree>
    <p:extLst>
      <p:ext uri="{BB962C8B-B14F-4D97-AF65-F5344CB8AC3E}">
        <p14:creationId xmlns:p14="http://schemas.microsoft.com/office/powerpoint/2010/main" val="302880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B03E0AA-85D7-4024-8653-2B6B86E05C6E}"/>
              </a:ext>
            </a:extLst>
          </p:cNvPr>
          <p:cNvPicPr>
            <a:picLocks noChangeAspect="1"/>
          </p:cNvPicPr>
          <p:nvPr/>
        </p:nvPicPr>
        <p:blipFill rotWithShape="1">
          <a:blip r:embed="rId2"/>
          <a:srcRect l="904" t="1439" r="1026" b="1656"/>
          <a:stretch/>
        </p:blipFill>
        <p:spPr>
          <a:xfrm>
            <a:off x="1618343" y="232229"/>
            <a:ext cx="5900057" cy="4051006"/>
          </a:xfrm>
          <a:prstGeom prst="rect">
            <a:avLst/>
          </a:prstGeom>
        </p:spPr>
      </p:pic>
      <p:sp>
        <p:nvSpPr>
          <p:cNvPr id="5" name="Rectangle 4">
            <a:extLst>
              <a:ext uri="{FF2B5EF4-FFF2-40B4-BE49-F238E27FC236}">
                <a16:creationId xmlns:a16="http://schemas.microsoft.com/office/drawing/2014/main" id="{C90037FC-376B-4B9E-8D3A-CA287B00F0A1}"/>
              </a:ext>
            </a:extLst>
          </p:cNvPr>
          <p:cNvSpPr/>
          <p:nvPr/>
        </p:nvSpPr>
        <p:spPr>
          <a:xfrm>
            <a:off x="6284685" y="860265"/>
            <a:ext cx="769257" cy="41032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9AB07D-603F-4DA0-925E-FC3623AD4611}"/>
              </a:ext>
            </a:extLst>
          </p:cNvPr>
          <p:cNvSpPr txBox="1"/>
          <p:nvPr/>
        </p:nvSpPr>
        <p:spPr>
          <a:xfrm>
            <a:off x="7192695" y="1447807"/>
            <a:ext cx="1822185" cy="923330"/>
          </a:xfrm>
          <a:prstGeom prst="rect">
            <a:avLst/>
          </a:prstGeom>
          <a:noFill/>
          <a:ln w="19050">
            <a:solidFill>
              <a:schemeClr val="bg2">
                <a:lumMod val="10000"/>
              </a:schemeClr>
            </a:solidFill>
          </a:ln>
        </p:spPr>
        <p:txBody>
          <a:bodyPr wrap="square" rtlCol="0">
            <a:spAutoFit/>
          </a:bodyPr>
          <a:lstStyle/>
          <a:p>
            <a:r>
              <a:rPr lang="en-US" dirty="0">
                <a:solidFill>
                  <a:schemeClr val="bg2">
                    <a:lumMod val="10000"/>
                  </a:schemeClr>
                </a:solidFill>
              </a:rPr>
              <a:t>Click this button to select the desired files</a:t>
            </a:r>
          </a:p>
        </p:txBody>
      </p:sp>
      <p:cxnSp>
        <p:nvCxnSpPr>
          <p:cNvPr id="7" name="Straight Arrow Connector 6">
            <a:extLst>
              <a:ext uri="{FF2B5EF4-FFF2-40B4-BE49-F238E27FC236}">
                <a16:creationId xmlns:a16="http://schemas.microsoft.com/office/drawing/2014/main" id="{741E155C-9270-4FE7-AB16-D62C62A04475}"/>
              </a:ext>
            </a:extLst>
          </p:cNvPr>
          <p:cNvCxnSpPr>
            <a:cxnSpLocks/>
          </p:cNvCxnSpPr>
          <p:nvPr/>
        </p:nvCxnSpPr>
        <p:spPr>
          <a:xfrm flipH="1" flipV="1">
            <a:off x="7104744" y="1065427"/>
            <a:ext cx="798285" cy="313430"/>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38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2EBBEC4-DC39-48E1-B6F7-A6FD13795495}"/>
              </a:ext>
            </a:extLst>
          </p:cNvPr>
          <p:cNvPicPr>
            <a:picLocks noChangeAspect="1"/>
          </p:cNvPicPr>
          <p:nvPr/>
        </p:nvPicPr>
        <p:blipFill rotWithShape="1">
          <a:blip r:embed="rId2"/>
          <a:srcRect l="1340" t="1449" r="1195"/>
          <a:stretch/>
        </p:blipFill>
        <p:spPr>
          <a:xfrm>
            <a:off x="2173514" y="592880"/>
            <a:ext cx="4796971" cy="3759589"/>
          </a:xfrm>
          <a:prstGeom prst="rect">
            <a:avLst/>
          </a:prstGeom>
        </p:spPr>
      </p:pic>
      <p:sp>
        <p:nvSpPr>
          <p:cNvPr id="5" name="TextBox 4">
            <a:extLst>
              <a:ext uri="{FF2B5EF4-FFF2-40B4-BE49-F238E27FC236}">
                <a16:creationId xmlns:a16="http://schemas.microsoft.com/office/drawing/2014/main" id="{47542758-3259-4965-A3FD-A65844097FCA}"/>
              </a:ext>
            </a:extLst>
          </p:cNvPr>
          <p:cNvSpPr txBox="1"/>
          <p:nvPr/>
        </p:nvSpPr>
        <p:spPr>
          <a:xfrm>
            <a:off x="805541" y="61111"/>
            <a:ext cx="7532915" cy="584775"/>
          </a:xfrm>
          <a:prstGeom prst="rect">
            <a:avLst/>
          </a:prstGeom>
          <a:noFill/>
        </p:spPr>
        <p:txBody>
          <a:bodyPr wrap="square" rtlCol="0">
            <a:spAutoFit/>
          </a:bodyPr>
          <a:lstStyle/>
          <a:p>
            <a:r>
              <a:rPr lang="en-US" sz="3200" dirty="0">
                <a:solidFill>
                  <a:schemeClr val="bg2">
                    <a:lumMod val="10000"/>
                  </a:schemeClr>
                </a:solidFill>
              </a:rPr>
              <a:t>This File Explorer tab will pop up</a:t>
            </a:r>
          </a:p>
        </p:txBody>
      </p:sp>
    </p:spTree>
    <p:extLst>
      <p:ext uri="{BB962C8B-B14F-4D97-AF65-F5344CB8AC3E}">
        <p14:creationId xmlns:p14="http://schemas.microsoft.com/office/powerpoint/2010/main" val="172389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542758-3259-4965-A3FD-A65844097FCA}"/>
              </a:ext>
            </a:extLst>
          </p:cNvPr>
          <p:cNvSpPr txBox="1"/>
          <p:nvPr/>
        </p:nvSpPr>
        <p:spPr>
          <a:xfrm>
            <a:off x="210603" y="312057"/>
            <a:ext cx="3635683" cy="3785652"/>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Navigate to the files you would like to select</a:t>
            </a:r>
          </a:p>
          <a:p>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Select the files by holding down the control button and clicking them. They will automatically be highlighted in blue when selected</a:t>
            </a:r>
          </a:p>
          <a:p>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Press “Open” button when done</a:t>
            </a:r>
          </a:p>
        </p:txBody>
      </p:sp>
      <p:pic>
        <p:nvPicPr>
          <p:cNvPr id="3" name="Picture 2">
            <a:extLst>
              <a:ext uri="{FF2B5EF4-FFF2-40B4-BE49-F238E27FC236}">
                <a16:creationId xmlns:a16="http://schemas.microsoft.com/office/drawing/2014/main" id="{14209CE8-14E9-448B-BCC8-179D4FBE664E}"/>
              </a:ext>
            </a:extLst>
          </p:cNvPr>
          <p:cNvPicPr>
            <a:picLocks noChangeAspect="1"/>
          </p:cNvPicPr>
          <p:nvPr/>
        </p:nvPicPr>
        <p:blipFill rotWithShape="1">
          <a:blip r:embed="rId2"/>
          <a:srcRect l="1284" t="1674" r="1280"/>
          <a:stretch/>
        </p:blipFill>
        <p:spPr>
          <a:xfrm>
            <a:off x="3846286" y="312057"/>
            <a:ext cx="5087257" cy="4047986"/>
          </a:xfrm>
          <a:prstGeom prst="rect">
            <a:avLst/>
          </a:prstGeom>
        </p:spPr>
      </p:pic>
      <p:sp>
        <p:nvSpPr>
          <p:cNvPr id="7" name="Rectangle 6">
            <a:extLst>
              <a:ext uri="{FF2B5EF4-FFF2-40B4-BE49-F238E27FC236}">
                <a16:creationId xmlns:a16="http://schemas.microsoft.com/office/drawing/2014/main" id="{E236CE6A-D2D9-4F39-AB8C-464AF551CFC3}"/>
              </a:ext>
            </a:extLst>
          </p:cNvPr>
          <p:cNvSpPr/>
          <p:nvPr/>
        </p:nvSpPr>
        <p:spPr>
          <a:xfrm>
            <a:off x="5130799" y="2002971"/>
            <a:ext cx="3701144" cy="78315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3A1044-B29D-4A61-8162-6CB00FE38541}"/>
              </a:ext>
            </a:extLst>
          </p:cNvPr>
          <p:cNvSpPr/>
          <p:nvPr/>
        </p:nvSpPr>
        <p:spPr>
          <a:xfrm>
            <a:off x="7075713" y="3823625"/>
            <a:ext cx="885373" cy="41032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49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83C77C6-383D-4986-8C66-C5089E772B1E}"/>
              </a:ext>
            </a:extLst>
          </p:cNvPr>
          <p:cNvPicPr>
            <a:picLocks noChangeAspect="1"/>
          </p:cNvPicPr>
          <p:nvPr/>
        </p:nvPicPr>
        <p:blipFill rotWithShape="1">
          <a:blip r:embed="rId2"/>
          <a:srcRect l="2415" t="3104" r="15005" b="4803"/>
          <a:stretch/>
        </p:blipFill>
        <p:spPr>
          <a:xfrm>
            <a:off x="3846286" y="119587"/>
            <a:ext cx="5188857" cy="4109206"/>
          </a:xfrm>
          <a:prstGeom prst="rect">
            <a:avLst/>
          </a:prstGeom>
        </p:spPr>
      </p:pic>
      <p:sp>
        <p:nvSpPr>
          <p:cNvPr id="8" name="TextBox 7">
            <a:extLst>
              <a:ext uri="{FF2B5EF4-FFF2-40B4-BE49-F238E27FC236}">
                <a16:creationId xmlns:a16="http://schemas.microsoft.com/office/drawing/2014/main" id="{5975849E-61AE-4F61-87E2-EBF3BC65BCBA}"/>
              </a:ext>
            </a:extLst>
          </p:cNvPr>
          <p:cNvSpPr txBox="1"/>
          <p:nvPr/>
        </p:nvSpPr>
        <p:spPr>
          <a:xfrm>
            <a:off x="-65169" y="660400"/>
            <a:ext cx="3635683" cy="2862322"/>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Once files are selected, they will populate here</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The list of channels for those files will populate here </a:t>
            </a:r>
          </a:p>
        </p:txBody>
      </p:sp>
      <p:cxnSp>
        <p:nvCxnSpPr>
          <p:cNvPr id="9" name="Straight Arrow Connector 8">
            <a:extLst>
              <a:ext uri="{FF2B5EF4-FFF2-40B4-BE49-F238E27FC236}">
                <a16:creationId xmlns:a16="http://schemas.microsoft.com/office/drawing/2014/main" id="{6CA6E4F9-6683-4568-89AD-5DB8690B25EE}"/>
              </a:ext>
            </a:extLst>
          </p:cNvPr>
          <p:cNvCxnSpPr>
            <a:cxnSpLocks/>
          </p:cNvCxnSpPr>
          <p:nvPr/>
        </p:nvCxnSpPr>
        <p:spPr>
          <a:xfrm>
            <a:off x="3098800" y="1204686"/>
            <a:ext cx="682171" cy="123371"/>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FD999985-1B25-4DE9-BA75-5C02AC0EBE11}"/>
              </a:ext>
            </a:extLst>
          </p:cNvPr>
          <p:cNvCxnSpPr>
            <a:cxnSpLocks/>
          </p:cNvCxnSpPr>
          <p:nvPr/>
        </p:nvCxnSpPr>
        <p:spPr>
          <a:xfrm flipV="1">
            <a:off x="3113314" y="2783960"/>
            <a:ext cx="1770743" cy="175517"/>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28C0747-CEBD-47A7-9604-7375FF6916BA}"/>
              </a:ext>
            </a:extLst>
          </p:cNvPr>
          <p:cNvSpPr/>
          <p:nvPr/>
        </p:nvSpPr>
        <p:spPr>
          <a:xfrm>
            <a:off x="3780971" y="947975"/>
            <a:ext cx="5304972" cy="1069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580490-ECE5-4A3C-91AD-B8B3ED912C81}"/>
              </a:ext>
            </a:extLst>
          </p:cNvPr>
          <p:cNvSpPr/>
          <p:nvPr/>
        </p:nvSpPr>
        <p:spPr>
          <a:xfrm>
            <a:off x="4884057" y="2267532"/>
            <a:ext cx="1625600" cy="1709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98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0812D0C-4812-4912-9118-A54A79C183C1}"/>
              </a:ext>
            </a:extLst>
          </p:cNvPr>
          <p:cNvPicPr>
            <a:picLocks noChangeAspect="1"/>
          </p:cNvPicPr>
          <p:nvPr/>
        </p:nvPicPr>
        <p:blipFill rotWithShape="1">
          <a:blip r:embed="rId2"/>
          <a:srcRect l="2415" t="3104" r="15005" b="4803"/>
          <a:stretch/>
        </p:blipFill>
        <p:spPr>
          <a:xfrm>
            <a:off x="3846286" y="119587"/>
            <a:ext cx="5188857" cy="4109206"/>
          </a:xfrm>
          <a:prstGeom prst="rect">
            <a:avLst/>
          </a:prstGeom>
        </p:spPr>
      </p:pic>
      <p:sp>
        <p:nvSpPr>
          <p:cNvPr id="6" name="TextBox 5">
            <a:extLst>
              <a:ext uri="{FF2B5EF4-FFF2-40B4-BE49-F238E27FC236}">
                <a16:creationId xmlns:a16="http://schemas.microsoft.com/office/drawing/2014/main" id="{467D8C90-DC23-4B54-9100-608BC4051EB3}"/>
              </a:ext>
            </a:extLst>
          </p:cNvPr>
          <p:cNvSpPr txBox="1"/>
          <p:nvPr/>
        </p:nvSpPr>
        <p:spPr>
          <a:xfrm>
            <a:off x="210603" y="312057"/>
            <a:ext cx="3635683" cy="2862322"/>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To select the desired channels to plot, first highlight and delete “Type channel here” in the search box</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Then, begin typing the name of the channel in the search box</a:t>
            </a:r>
          </a:p>
        </p:txBody>
      </p:sp>
      <p:cxnSp>
        <p:nvCxnSpPr>
          <p:cNvPr id="7" name="Straight Arrow Connector 6">
            <a:extLst>
              <a:ext uri="{FF2B5EF4-FFF2-40B4-BE49-F238E27FC236}">
                <a16:creationId xmlns:a16="http://schemas.microsoft.com/office/drawing/2014/main" id="{022CCF34-2E33-44FC-94F2-D68459444CA5}"/>
              </a:ext>
            </a:extLst>
          </p:cNvPr>
          <p:cNvCxnSpPr>
            <a:cxnSpLocks/>
          </p:cNvCxnSpPr>
          <p:nvPr/>
        </p:nvCxnSpPr>
        <p:spPr>
          <a:xfrm>
            <a:off x="2605315" y="1683658"/>
            <a:ext cx="2532742" cy="558799"/>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CC4B5CCD-5E2D-4B28-ADEE-2DBDF2406F47}"/>
              </a:ext>
            </a:extLst>
          </p:cNvPr>
          <p:cNvSpPr/>
          <p:nvPr/>
        </p:nvSpPr>
        <p:spPr>
          <a:xfrm>
            <a:off x="5177971" y="2037295"/>
            <a:ext cx="1063027" cy="41032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127992"/>
      </p:ext>
    </p:extLst>
  </p:cSld>
  <p:clrMapOvr>
    <a:masterClrMapping/>
  </p:clrMapOvr>
</p:sld>
</file>

<file path=ppt/theme/theme1.xml><?xml version="1.0" encoding="utf-8"?>
<a:theme xmlns:a="http://schemas.openxmlformats.org/drawingml/2006/main" name="1_Office Theme">
  <a:themeElements>
    <a:clrScheme name="Custom 2">
      <a:dk1>
        <a:srgbClr val="585D60"/>
      </a:dk1>
      <a:lt1>
        <a:sysClr val="window" lastClr="FFFFFF"/>
      </a:lt1>
      <a:dk2>
        <a:srgbClr val="243E8D"/>
      </a:dk2>
      <a:lt2>
        <a:srgbClr val="E2E1E4"/>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M-Corporate-PPT-16x9ratio-verdana.potx" id="{E7823AC0-60D2-480E-9D59-4D7DEF4C8954}" vid="{B3D873E3-9A8F-4101-8546-42085DBC7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2B6FAA240FF84FB0ED81B9D0EAA0BE" ma:contentTypeVersion="10" ma:contentTypeDescription="Create a new document." ma:contentTypeScope="" ma:versionID="44b74550275b61b1d6c2c99b045fcd76">
  <xsd:schema xmlns:xsd="http://www.w3.org/2001/XMLSchema" xmlns:xs="http://www.w3.org/2001/XMLSchema" xmlns:p="http://schemas.microsoft.com/office/2006/metadata/properties" xmlns:ns2="3f2a7d86-ba10-4826-865c-a0da56f83a2e" targetNamespace="http://schemas.microsoft.com/office/2006/metadata/properties" ma:root="true" ma:fieldsID="22a7d6afb52d6b8639da0a3f1d6f2006" ns2:_="">
    <xsd:import namespace="3f2a7d86-ba10-4826-865c-a0da56f83a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a7d86-ba10-4826-865c-a0da56f83a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E1F1CF-9850-42C6-8493-4B5F07661C5E}">
  <ds:schemaRefs>
    <ds:schemaRef ds:uri="http://schemas.microsoft.com/office/2006/metadata/properties"/>
    <ds:schemaRef ds:uri="3f2a7d86-ba10-4826-865c-a0da56f83a2e"/>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A2B9EA98-7F86-4D62-BFF0-5181BA5CE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2a7d86-ba10-4826-865c-a0da56f83a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EE4783-5838-49D1-9FAD-B1273E530D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MDC2 GM-Corporate-PPT-16x9ratio-verdana (2)</Template>
  <TotalTime>9682</TotalTime>
  <Words>489</Words>
  <Application>Microsoft Office PowerPoint</Application>
  <PresentationFormat>On-screen Show (16:9)</PresentationFormat>
  <Paragraphs>50</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GM Sans</vt:lpstr>
      <vt:lpstr>GM Sans Light</vt:lpstr>
      <vt:lpstr>Verdana</vt:lpstr>
      <vt:lpstr>Wingdings</vt:lpstr>
      <vt:lpstr>1_Office Theme</vt:lpstr>
      <vt:lpstr>Packager Shell Object</vt:lpstr>
      <vt:lpstr>How-to guide for dataplotter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headline – recommended opt. global lockup</dc:title>
  <dc:creator>Scott Freisthler</dc:creator>
  <cp:lastModifiedBy>David Wolfson</cp:lastModifiedBy>
  <cp:revision>236</cp:revision>
  <cp:lastPrinted>2013-12-03T18:20:42Z</cp:lastPrinted>
  <dcterms:created xsi:type="dcterms:W3CDTF">2014-05-01T16:06:17Z</dcterms:created>
  <dcterms:modified xsi:type="dcterms:W3CDTF">2022-01-24T19:35:28Z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0x0101002A2B6FAA240FF84FB0ED81B9D0EAA0BE</vt:lpwstr>
  </property>
</Properties>
</file>