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9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54D5-62EB-3140-A6FA-571118EC2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8E00F-1F8B-D740-95C9-24CCD49E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E453-3B66-2B4E-B9D4-E6DD26D4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DF8C-F44A-DB42-B8B6-F37EAF81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D551-597A-0F4C-8AF6-1C40125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5E19-AD6A-754F-BD5D-C16FF7D2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A5103-A9F7-AC4E-AE47-B66E637F3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D875-70D2-CA4D-B819-8047DBA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397E-93CA-6245-B815-E752D5C5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42A7-7F9E-9D4E-B3B0-4D93D3C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E4F3-37FF-4744-BE96-813A2D765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C9A6E-28B2-4843-9590-10DA1118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7F89-CC54-0D45-9E1E-C45E4A6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B7E9-A33A-054C-AEFB-0F7368F1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B580-CE4D-5047-9A49-E5BB29B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1EAA-8D1A-2043-BC40-5EC7E298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DF96-DF56-F24D-A5CC-7FFD409F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D2F7-DBD8-E34C-9CA2-11F68882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6C48-5D57-204F-868D-520A8AF3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21E6-476E-AD4E-BE6B-DDBCA547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870-96E6-4344-9D17-C9607B05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BADA-6437-5945-A9F1-9D4E798B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CE4E-BC83-344D-BD4D-F8E31CD1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ADA6-0A20-1A48-A673-C8B561EC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FBD-6BAF-534E-827D-ECF3D713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BFBA-B7D1-0D4E-87CB-D3C54988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C3C0-A8DD-CA44-A2E9-4141CE45C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4913-3B0E-DD42-A4AE-B7F49D7B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3092-48AA-D140-A7E0-AE818DD5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5C5F9-2B47-5144-90F3-C18BFA02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42B4-A2CA-0648-8B1E-F62CCEF2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5E16-799C-AB4B-A6E7-572DA9D2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ECA6-17D2-0C49-8058-B400F361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51C60-4341-DA44-B0A1-E1EEFCC6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A1FBF-C908-CB4A-898E-9F61D921C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3C01-494A-F94D-BFAD-5D38966AB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36220-F15C-3A48-B538-62CB45F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BA2DD-47FF-A74C-886F-C762195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A521-DE9F-CF4B-9C27-5C00DC7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E33E-166C-BF46-84BC-AF585A85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8B6B7-6030-0841-A8C1-15C807A3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3C0E8-7E18-8A4F-A850-9A69B2DB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1103-A8DB-B049-A2BA-86E260E6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8902-8B61-314C-996B-AC3D89CD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A9DE4-83D2-FC4C-A2BC-9FB7F391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4101-E6AE-3346-B48C-9FDE6664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061F-B6E7-2644-BA01-5762BDFD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2C70-F6E8-8542-BFFA-AB930E9D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7A315-CC0A-7544-9D11-2D5F351D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DC4E-CC50-5B49-96EF-A7CFA033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2DE7-3E5F-AD42-A120-E81DAB3A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02BD-5ED2-C04E-A71D-2B3C398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001C-696F-884B-B9A4-DEB6994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6EDB2-8E0D-E34E-B757-C49FA7A6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BE73C-F69E-9C47-9D9F-5CA45624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731-30B6-CF42-AA12-6C36A50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73AA1-306A-864C-85F4-50B8A64B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81AB-E6F5-BA47-83AE-69971F7F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C742-E821-9349-B12D-07A7EBB7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D17E-C255-FF49-BBDE-01103510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C4FA-7F80-DB40-9235-D9412D62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B2EC-0A52-4249-91AA-82E9B00F5D24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F99C-D593-1F40-8767-F3925D28F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9084-B152-6041-8E42-862ACA1F4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E531-4DED-BA46-BD7B-4550DB67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B88F1-4B5C-A24A-BEBF-C742743D693C}"/>
              </a:ext>
            </a:extLst>
          </p:cNvPr>
          <p:cNvCxnSpPr/>
          <p:nvPr/>
        </p:nvCxnSpPr>
        <p:spPr>
          <a:xfrm>
            <a:off x="2651589" y="2766650"/>
            <a:ext cx="0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8B9ED-B6BF-A844-9638-98C0F489F3E3}"/>
              </a:ext>
            </a:extLst>
          </p:cNvPr>
          <p:cNvCxnSpPr>
            <a:cxnSpLocks/>
          </p:cNvCxnSpPr>
          <p:nvPr/>
        </p:nvCxnSpPr>
        <p:spPr>
          <a:xfrm flipH="1" flipV="1">
            <a:off x="2281479" y="5487654"/>
            <a:ext cx="803365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B1C68-FE0A-8941-B96D-A980DB9B6E93}"/>
              </a:ext>
            </a:extLst>
          </p:cNvPr>
          <p:cNvCxnSpPr>
            <a:cxnSpLocks/>
          </p:cNvCxnSpPr>
          <p:nvPr/>
        </p:nvCxnSpPr>
        <p:spPr>
          <a:xfrm flipH="1" flipV="1">
            <a:off x="2466533" y="4856956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7D613E-9AAF-164D-A0FB-42D9BB9656E2}"/>
              </a:ext>
            </a:extLst>
          </p:cNvPr>
          <p:cNvCxnSpPr>
            <a:cxnSpLocks/>
          </p:cNvCxnSpPr>
          <p:nvPr/>
        </p:nvCxnSpPr>
        <p:spPr>
          <a:xfrm flipH="1" flipV="1">
            <a:off x="2466533" y="419292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C87339-F7CD-D547-93BA-2DB889B6ACA2}"/>
              </a:ext>
            </a:extLst>
          </p:cNvPr>
          <p:cNvCxnSpPr>
            <a:cxnSpLocks/>
          </p:cNvCxnSpPr>
          <p:nvPr/>
        </p:nvCxnSpPr>
        <p:spPr>
          <a:xfrm flipH="1" flipV="1">
            <a:off x="2557973" y="5188971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4DA9F4-E484-EB43-8FAA-9E5DD6132E23}"/>
              </a:ext>
            </a:extLst>
          </p:cNvPr>
          <p:cNvCxnSpPr>
            <a:cxnSpLocks/>
          </p:cNvCxnSpPr>
          <p:nvPr/>
        </p:nvCxnSpPr>
        <p:spPr>
          <a:xfrm flipH="1" flipV="1">
            <a:off x="2566680" y="5188971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A4155B-1330-0A4E-9C9A-0C5994D54ACA}"/>
              </a:ext>
            </a:extLst>
          </p:cNvPr>
          <p:cNvSpPr txBox="1"/>
          <p:nvPr/>
        </p:nvSpPr>
        <p:spPr>
          <a:xfrm>
            <a:off x="1967971" y="52921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83F85B-239F-534E-931A-CCE5CE165F74}"/>
              </a:ext>
            </a:extLst>
          </p:cNvPr>
          <p:cNvCxnSpPr>
            <a:cxnSpLocks/>
          </p:cNvCxnSpPr>
          <p:nvPr/>
        </p:nvCxnSpPr>
        <p:spPr>
          <a:xfrm flipH="1" flipV="1">
            <a:off x="2557973" y="4524942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31F01-E6FF-8947-ABD0-73873CAFE95C}"/>
              </a:ext>
            </a:extLst>
          </p:cNvPr>
          <p:cNvCxnSpPr>
            <a:cxnSpLocks/>
          </p:cNvCxnSpPr>
          <p:nvPr/>
        </p:nvCxnSpPr>
        <p:spPr>
          <a:xfrm flipH="1" flipV="1">
            <a:off x="2557973" y="3860914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0AC28-C205-AA48-B82E-26DD47C2BC6C}"/>
              </a:ext>
            </a:extLst>
          </p:cNvPr>
          <p:cNvCxnSpPr>
            <a:cxnSpLocks/>
          </p:cNvCxnSpPr>
          <p:nvPr/>
        </p:nvCxnSpPr>
        <p:spPr>
          <a:xfrm flipH="1" flipV="1">
            <a:off x="2466533" y="3528900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FAD8FE-6696-4A4F-BFE8-440849F39E58}"/>
              </a:ext>
            </a:extLst>
          </p:cNvPr>
          <p:cNvCxnSpPr>
            <a:cxnSpLocks/>
          </p:cNvCxnSpPr>
          <p:nvPr/>
        </p:nvCxnSpPr>
        <p:spPr>
          <a:xfrm flipH="1" flipV="1">
            <a:off x="2499189" y="2911465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D8E2C3-B50A-864E-A396-ADCFCFED0F6E}"/>
              </a:ext>
            </a:extLst>
          </p:cNvPr>
          <p:cNvCxnSpPr>
            <a:cxnSpLocks/>
          </p:cNvCxnSpPr>
          <p:nvPr/>
        </p:nvCxnSpPr>
        <p:spPr>
          <a:xfrm flipH="1" flipV="1">
            <a:off x="2499189" y="2084149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64923B-6B28-BF40-9B7F-25F31F1C029D}"/>
              </a:ext>
            </a:extLst>
          </p:cNvPr>
          <p:cNvCxnSpPr>
            <a:cxnSpLocks/>
          </p:cNvCxnSpPr>
          <p:nvPr/>
        </p:nvCxnSpPr>
        <p:spPr>
          <a:xfrm flipH="1" flipV="1">
            <a:off x="2590629" y="3243480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C85482-0E0C-3F4A-8DA4-7A45FA0B2D16}"/>
              </a:ext>
            </a:extLst>
          </p:cNvPr>
          <p:cNvSpPr txBox="1"/>
          <p:nvPr/>
        </p:nvSpPr>
        <p:spPr>
          <a:xfrm>
            <a:off x="1881972" y="4685959"/>
            <a:ext cx="5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5E76F5-64B9-3345-967F-740437ACD3F1}"/>
              </a:ext>
            </a:extLst>
          </p:cNvPr>
          <p:cNvSpPr txBox="1"/>
          <p:nvPr/>
        </p:nvSpPr>
        <p:spPr>
          <a:xfrm>
            <a:off x="1881972" y="4001279"/>
            <a:ext cx="5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FA22C-0FEA-6142-92F6-4ABAFB20B3F0}"/>
              </a:ext>
            </a:extLst>
          </p:cNvPr>
          <p:cNvSpPr txBox="1"/>
          <p:nvPr/>
        </p:nvSpPr>
        <p:spPr>
          <a:xfrm>
            <a:off x="1881972" y="3315035"/>
            <a:ext cx="5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81D52E-7259-7C49-8F6F-6D9B979179E8}"/>
              </a:ext>
            </a:extLst>
          </p:cNvPr>
          <p:cNvCxnSpPr>
            <a:cxnSpLocks/>
          </p:cNvCxnSpPr>
          <p:nvPr/>
        </p:nvCxnSpPr>
        <p:spPr>
          <a:xfrm flipH="1" flipV="1">
            <a:off x="2662475" y="2312757"/>
            <a:ext cx="261260" cy="17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E54390-E595-F348-B58D-CDCEDDEEA032}"/>
              </a:ext>
            </a:extLst>
          </p:cNvPr>
          <p:cNvCxnSpPr>
            <a:cxnSpLocks/>
          </p:cNvCxnSpPr>
          <p:nvPr/>
        </p:nvCxnSpPr>
        <p:spPr>
          <a:xfrm flipH="1">
            <a:off x="2292363" y="2498580"/>
            <a:ext cx="664031" cy="136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1B5F54-1023-3B40-B988-717FB96ADBA7}"/>
              </a:ext>
            </a:extLst>
          </p:cNvPr>
          <p:cNvCxnSpPr>
            <a:cxnSpLocks/>
          </p:cNvCxnSpPr>
          <p:nvPr/>
        </p:nvCxnSpPr>
        <p:spPr>
          <a:xfrm flipH="1" flipV="1">
            <a:off x="2270588" y="2638777"/>
            <a:ext cx="402773" cy="124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74B4CA-1B6A-B646-B1F4-F00B2658B8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07506" y="549594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91983-3B3B-7D46-9AC3-8AA7F3D719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81828" y="549594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A42654-2A88-614B-BBAA-A5A0EC9CCA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56150" y="549594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FC1225-BADA-804F-9078-89E48AE2CD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30472" y="549594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247A28-7324-C64F-BA52-F037C14D91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4794" y="5495948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1343AB-137B-4E47-9A81-7831AC0EB163}"/>
              </a:ext>
            </a:extLst>
          </p:cNvPr>
          <p:cNvCxnSpPr>
            <a:cxnSpLocks/>
          </p:cNvCxnSpPr>
          <p:nvPr/>
        </p:nvCxnSpPr>
        <p:spPr>
          <a:xfrm flipH="1" flipV="1">
            <a:off x="2673361" y="3953442"/>
            <a:ext cx="150228" cy="47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F2E60A-0842-6446-9932-AAA844991899}"/>
              </a:ext>
            </a:extLst>
          </p:cNvPr>
          <p:cNvCxnSpPr>
            <a:cxnSpLocks/>
          </p:cNvCxnSpPr>
          <p:nvPr/>
        </p:nvCxnSpPr>
        <p:spPr>
          <a:xfrm flipH="1">
            <a:off x="2825761" y="3903306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64ACE2-CC5F-D941-98ED-4B5B884317E0}"/>
              </a:ext>
            </a:extLst>
          </p:cNvPr>
          <p:cNvCxnSpPr>
            <a:cxnSpLocks/>
          </p:cNvCxnSpPr>
          <p:nvPr/>
        </p:nvCxnSpPr>
        <p:spPr>
          <a:xfrm flipH="1" flipV="1">
            <a:off x="2999935" y="3920785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EA478F-08C5-6C41-85E8-DC870CC981F7}"/>
              </a:ext>
            </a:extLst>
          </p:cNvPr>
          <p:cNvCxnSpPr>
            <a:cxnSpLocks/>
          </p:cNvCxnSpPr>
          <p:nvPr/>
        </p:nvCxnSpPr>
        <p:spPr>
          <a:xfrm flipH="1">
            <a:off x="3161039" y="3817282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B34600-9442-804E-ABFA-76FCA02B51BD}"/>
              </a:ext>
            </a:extLst>
          </p:cNvPr>
          <p:cNvCxnSpPr>
            <a:cxnSpLocks/>
          </p:cNvCxnSpPr>
          <p:nvPr/>
        </p:nvCxnSpPr>
        <p:spPr>
          <a:xfrm flipH="1">
            <a:off x="3411413" y="3828342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5FEEB7-EA17-9F4E-9F18-4F3BE605D8E4}"/>
              </a:ext>
            </a:extLst>
          </p:cNvPr>
          <p:cNvCxnSpPr>
            <a:cxnSpLocks/>
          </p:cNvCxnSpPr>
          <p:nvPr/>
        </p:nvCxnSpPr>
        <p:spPr>
          <a:xfrm flipH="1" flipV="1">
            <a:off x="3574700" y="3839226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31BA3-2DFB-EC4B-9FF1-AF86ECCBA939}"/>
              </a:ext>
            </a:extLst>
          </p:cNvPr>
          <p:cNvCxnSpPr>
            <a:cxnSpLocks/>
          </p:cNvCxnSpPr>
          <p:nvPr/>
        </p:nvCxnSpPr>
        <p:spPr>
          <a:xfrm flipH="1" flipV="1">
            <a:off x="3761936" y="3964327"/>
            <a:ext cx="150228" cy="47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9DA8D1-B102-BA44-B35E-AA98E4954563}"/>
              </a:ext>
            </a:extLst>
          </p:cNvPr>
          <p:cNvCxnSpPr>
            <a:cxnSpLocks/>
          </p:cNvCxnSpPr>
          <p:nvPr/>
        </p:nvCxnSpPr>
        <p:spPr>
          <a:xfrm flipH="1">
            <a:off x="3914336" y="3914191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8C2281-1446-A54D-BC25-7ACA680BFE7E}"/>
              </a:ext>
            </a:extLst>
          </p:cNvPr>
          <p:cNvCxnSpPr>
            <a:cxnSpLocks/>
          </p:cNvCxnSpPr>
          <p:nvPr/>
        </p:nvCxnSpPr>
        <p:spPr>
          <a:xfrm flipH="1" flipV="1">
            <a:off x="4088510" y="3931670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9B71BE-90BC-074A-8339-25EC26CE997E}"/>
              </a:ext>
            </a:extLst>
          </p:cNvPr>
          <p:cNvCxnSpPr>
            <a:cxnSpLocks/>
          </p:cNvCxnSpPr>
          <p:nvPr/>
        </p:nvCxnSpPr>
        <p:spPr>
          <a:xfrm flipH="1">
            <a:off x="4249614" y="3828167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00EB67-04A6-8143-89B1-5834DD263A5B}"/>
              </a:ext>
            </a:extLst>
          </p:cNvPr>
          <p:cNvCxnSpPr>
            <a:cxnSpLocks/>
          </p:cNvCxnSpPr>
          <p:nvPr/>
        </p:nvCxnSpPr>
        <p:spPr>
          <a:xfrm flipH="1">
            <a:off x="4499988" y="3839227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E3275C-CAB4-2443-955D-8A81527AC765}"/>
              </a:ext>
            </a:extLst>
          </p:cNvPr>
          <p:cNvCxnSpPr>
            <a:cxnSpLocks/>
          </p:cNvCxnSpPr>
          <p:nvPr/>
        </p:nvCxnSpPr>
        <p:spPr>
          <a:xfrm flipH="1" flipV="1">
            <a:off x="4663275" y="3850111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3C270E-A2A2-2144-A9BC-CA8B01B6379C}"/>
              </a:ext>
            </a:extLst>
          </p:cNvPr>
          <p:cNvCxnSpPr>
            <a:cxnSpLocks/>
          </p:cNvCxnSpPr>
          <p:nvPr/>
        </p:nvCxnSpPr>
        <p:spPr>
          <a:xfrm flipH="1" flipV="1">
            <a:off x="4883160" y="3986098"/>
            <a:ext cx="150228" cy="47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A8E10A-1C13-444D-AFBE-0FC20BE85FB2}"/>
              </a:ext>
            </a:extLst>
          </p:cNvPr>
          <p:cNvCxnSpPr>
            <a:cxnSpLocks/>
          </p:cNvCxnSpPr>
          <p:nvPr/>
        </p:nvCxnSpPr>
        <p:spPr>
          <a:xfrm flipH="1">
            <a:off x="5035560" y="3935962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5F182-E2E0-3841-988F-0D5D4D44C11E}"/>
              </a:ext>
            </a:extLst>
          </p:cNvPr>
          <p:cNvCxnSpPr>
            <a:cxnSpLocks/>
          </p:cNvCxnSpPr>
          <p:nvPr/>
        </p:nvCxnSpPr>
        <p:spPr>
          <a:xfrm flipH="1" flipV="1">
            <a:off x="5209734" y="3953441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EE56CC-F7BC-4E43-A423-844035166E4C}"/>
              </a:ext>
            </a:extLst>
          </p:cNvPr>
          <p:cNvCxnSpPr>
            <a:cxnSpLocks/>
          </p:cNvCxnSpPr>
          <p:nvPr/>
        </p:nvCxnSpPr>
        <p:spPr>
          <a:xfrm flipH="1">
            <a:off x="5370838" y="3849938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51E22B-9B70-AB46-95D3-6C3D29321EEE}"/>
              </a:ext>
            </a:extLst>
          </p:cNvPr>
          <p:cNvCxnSpPr>
            <a:cxnSpLocks/>
          </p:cNvCxnSpPr>
          <p:nvPr/>
        </p:nvCxnSpPr>
        <p:spPr>
          <a:xfrm flipH="1">
            <a:off x="5621212" y="3860998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DB55FB-3140-874C-B064-FBF578F26A2D}"/>
              </a:ext>
            </a:extLst>
          </p:cNvPr>
          <p:cNvCxnSpPr>
            <a:cxnSpLocks/>
          </p:cNvCxnSpPr>
          <p:nvPr/>
        </p:nvCxnSpPr>
        <p:spPr>
          <a:xfrm flipH="1" flipV="1">
            <a:off x="5784499" y="3871882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DC05FD-D0F8-C94D-A9F6-9BA60C8C6B6F}"/>
              </a:ext>
            </a:extLst>
          </p:cNvPr>
          <p:cNvCxnSpPr>
            <a:cxnSpLocks/>
          </p:cNvCxnSpPr>
          <p:nvPr/>
        </p:nvCxnSpPr>
        <p:spPr>
          <a:xfrm flipH="1" flipV="1">
            <a:off x="6015275" y="3996984"/>
            <a:ext cx="150228" cy="47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6FC496-6C3A-F34C-BC67-719E08995A83}"/>
              </a:ext>
            </a:extLst>
          </p:cNvPr>
          <p:cNvCxnSpPr>
            <a:cxnSpLocks/>
          </p:cNvCxnSpPr>
          <p:nvPr/>
        </p:nvCxnSpPr>
        <p:spPr>
          <a:xfrm flipH="1">
            <a:off x="6167675" y="3946848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209C3B-C4A3-6A4C-8F70-90832A727F4D}"/>
              </a:ext>
            </a:extLst>
          </p:cNvPr>
          <p:cNvCxnSpPr>
            <a:cxnSpLocks/>
          </p:cNvCxnSpPr>
          <p:nvPr/>
        </p:nvCxnSpPr>
        <p:spPr>
          <a:xfrm flipH="1" flipV="1">
            <a:off x="6341849" y="3964327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DFE767-ABEE-F44B-A9EC-36970B6FEC8D}"/>
              </a:ext>
            </a:extLst>
          </p:cNvPr>
          <p:cNvCxnSpPr>
            <a:cxnSpLocks/>
          </p:cNvCxnSpPr>
          <p:nvPr/>
        </p:nvCxnSpPr>
        <p:spPr>
          <a:xfrm flipH="1">
            <a:off x="6502953" y="3860824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C3A750-D994-5241-9504-FA7C1B3FC424}"/>
              </a:ext>
            </a:extLst>
          </p:cNvPr>
          <p:cNvCxnSpPr>
            <a:cxnSpLocks/>
          </p:cNvCxnSpPr>
          <p:nvPr/>
        </p:nvCxnSpPr>
        <p:spPr>
          <a:xfrm flipH="1">
            <a:off x="6753327" y="3871884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1F0C6C-02A6-5441-A94A-E5CC2224B714}"/>
              </a:ext>
            </a:extLst>
          </p:cNvPr>
          <p:cNvCxnSpPr>
            <a:cxnSpLocks/>
          </p:cNvCxnSpPr>
          <p:nvPr/>
        </p:nvCxnSpPr>
        <p:spPr>
          <a:xfrm flipH="1" flipV="1">
            <a:off x="6916614" y="3882768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B78EFC-2711-B346-B99E-51724898DF68}"/>
              </a:ext>
            </a:extLst>
          </p:cNvPr>
          <p:cNvCxnSpPr>
            <a:cxnSpLocks/>
          </p:cNvCxnSpPr>
          <p:nvPr/>
        </p:nvCxnSpPr>
        <p:spPr>
          <a:xfrm flipH="1" flipV="1">
            <a:off x="7103845" y="3996982"/>
            <a:ext cx="150228" cy="478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FA67AA-8AD5-544A-8651-8A0C8957372A}"/>
              </a:ext>
            </a:extLst>
          </p:cNvPr>
          <p:cNvCxnSpPr>
            <a:cxnSpLocks/>
          </p:cNvCxnSpPr>
          <p:nvPr/>
        </p:nvCxnSpPr>
        <p:spPr>
          <a:xfrm flipH="1">
            <a:off x="7256245" y="3946846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66F60D-3C4E-A242-A3A9-8388C8C01557}"/>
              </a:ext>
            </a:extLst>
          </p:cNvPr>
          <p:cNvCxnSpPr>
            <a:cxnSpLocks/>
          </p:cNvCxnSpPr>
          <p:nvPr/>
        </p:nvCxnSpPr>
        <p:spPr>
          <a:xfrm flipH="1" flipV="1">
            <a:off x="7430419" y="3964325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017C53-089E-7540-8F73-F251837C2C59}"/>
              </a:ext>
            </a:extLst>
          </p:cNvPr>
          <p:cNvCxnSpPr>
            <a:cxnSpLocks/>
          </p:cNvCxnSpPr>
          <p:nvPr/>
        </p:nvCxnSpPr>
        <p:spPr>
          <a:xfrm flipH="1">
            <a:off x="7591523" y="3860822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F95214-27AA-C243-9277-95F5E3EE83DA}"/>
              </a:ext>
            </a:extLst>
          </p:cNvPr>
          <p:cNvCxnSpPr>
            <a:cxnSpLocks/>
          </p:cNvCxnSpPr>
          <p:nvPr/>
        </p:nvCxnSpPr>
        <p:spPr>
          <a:xfrm flipH="1">
            <a:off x="7841897" y="3871882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C1D2A4-1B81-6E47-9404-A22E30DE1E8A}"/>
              </a:ext>
            </a:extLst>
          </p:cNvPr>
          <p:cNvCxnSpPr>
            <a:cxnSpLocks/>
          </p:cNvCxnSpPr>
          <p:nvPr/>
        </p:nvCxnSpPr>
        <p:spPr>
          <a:xfrm flipH="1" flipV="1">
            <a:off x="8005184" y="3882766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8193DE-E867-2242-B4B0-154DC504F3D5}"/>
              </a:ext>
            </a:extLst>
          </p:cNvPr>
          <p:cNvCxnSpPr>
            <a:cxnSpLocks/>
          </p:cNvCxnSpPr>
          <p:nvPr/>
        </p:nvCxnSpPr>
        <p:spPr>
          <a:xfrm flipH="1" flipV="1">
            <a:off x="8201118" y="4012164"/>
            <a:ext cx="185071" cy="762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5E294C-B72A-FE46-B169-CD40F2A01710}"/>
              </a:ext>
            </a:extLst>
          </p:cNvPr>
          <p:cNvCxnSpPr>
            <a:cxnSpLocks/>
          </p:cNvCxnSpPr>
          <p:nvPr/>
        </p:nvCxnSpPr>
        <p:spPr>
          <a:xfrm flipH="1">
            <a:off x="8388360" y="3990390"/>
            <a:ext cx="171997" cy="104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164E7C-B7C9-144E-983E-EC9FECEE8188}"/>
              </a:ext>
            </a:extLst>
          </p:cNvPr>
          <p:cNvCxnSpPr>
            <a:cxnSpLocks/>
          </p:cNvCxnSpPr>
          <p:nvPr/>
        </p:nvCxnSpPr>
        <p:spPr>
          <a:xfrm flipH="1" flipV="1">
            <a:off x="8562534" y="4007869"/>
            <a:ext cx="161106" cy="1021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9768933-893D-8841-BA56-B8D63A89DCF9}"/>
              </a:ext>
            </a:extLst>
          </p:cNvPr>
          <p:cNvCxnSpPr>
            <a:cxnSpLocks/>
          </p:cNvCxnSpPr>
          <p:nvPr/>
        </p:nvCxnSpPr>
        <p:spPr>
          <a:xfrm flipH="1">
            <a:off x="8723638" y="3904366"/>
            <a:ext cx="261261" cy="2070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55DC0A-01A8-264D-A9D9-6967FD40DA75}"/>
              </a:ext>
            </a:extLst>
          </p:cNvPr>
          <p:cNvCxnSpPr>
            <a:cxnSpLocks/>
          </p:cNvCxnSpPr>
          <p:nvPr/>
        </p:nvCxnSpPr>
        <p:spPr>
          <a:xfrm flipH="1">
            <a:off x="8974012" y="3915426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96ADC8-281B-2140-B01E-389112020F8D}"/>
              </a:ext>
            </a:extLst>
          </p:cNvPr>
          <p:cNvCxnSpPr>
            <a:cxnSpLocks/>
          </p:cNvCxnSpPr>
          <p:nvPr/>
        </p:nvCxnSpPr>
        <p:spPr>
          <a:xfrm flipH="1" flipV="1">
            <a:off x="9137299" y="3926310"/>
            <a:ext cx="224245" cy="1326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C637132-71CC-7449-AB55-02E68F045361}"/>
              </a:ext>
            </a:extLst>
          </p:cNvPr>
          <p:cNvCxnSpPr>
            <a:cxnSpLocks/>
          </p:cNvCxnSpPr>
          <p:nvPr/>
        </p:nvCxnSpPr>
        <p:spPr>
          <a:xfrm flipH="1" flipV="1">
            <a:off x="9616268" y="4104493"/>
            <a:ext cx="100151" cy="111319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93F150B-A88F-764E-9552-44307869849C}"/>
              </a:ext>
            </a:extLst>
          </p:cNvPr>
          <p:cNvCxnSpPr>
            <a:cxnSpLocks/>
          </p:cNvCxnSpPr>
          <p:nvPr/>
        </p:nvCxnSpPr>
        <p:spPr>
          <a:xfrm flipV="1">
            <a:off x="9714235" y="3494019"/>
            <a:ext cx="389715" cy="17562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FACF2A7-CABC-D142-9590-E5DA8BE60FB0}"/>
              </a:ext>
            </a:extLst>
          </p:cNvPr>
          <p:cNvSpPr txBox="1"/>
          <p:nvPr/>
        </p:nvSpPr>
        <p:spPr>
          <a:xfrm>
            <a:off x="3533082" y="550100"/>
            <a:ext cx="551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Job Losses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Gains (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 month in USA from Jan 2015 through May 2020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1B56CF-E042-0341-94B7-12163570AA9D}"/>
              </a:ext>
            </a:extLst>
          </p:cNvPr>
          <p:cNvCxnSpPr>
            <a:cxnSpLocks/>
          </p:cNvCxnSpPr>
          <p:nvPr/>
        </p:nvCxnSpPr>
        <p:spPr>
          <a:xfrm flipH="1" flipV="1">
            <a:off x="2825761" y="5183520"/>
            <a:ext cx="150228" cy="47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3D05036-3136-7146-AA1E-EC20C79100BF}"/>
              </a:ext>
            </a:extLst>
          </p:cNvPr>
          <p:cNvCxnSpPr>
            <a:cxnSpLocks/>
          </p:cNvCxnSpPr>
          <p:nvPr/>
        </p:nvCxnSpPr>
        <p:spPr>
          <a:xfrm flipH="1">
            <a:off x="2978162" y="5193072"/>
            <a:ext cx="99064" cy="44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FF70BA-DB69-764F-8E14-1B3657CEA136}"/>
              </a:ext>
            </a:extLst>
          </p:cNvPr>
          <p:cNvCxnSpPr>
            <a:cxnSpLocks/>
          </p:cNvCxnSpPr>
          <p:nvPr/>
        </p:nvCxnSpPr>
        <p:spPr>
          <a:xfrm flipH="1">
            <a:off x="2662475" y="5176924"/>
            <a:ext cx="206691" cy="158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633544-A155-3549-908A-9B62668A8B50}"/>
              </a:ext>
            </a:extLst>
          </p:cNvPr>
          <p:cNvCxnSpPr>
            <a:cxnSpLocks/>
          </p:cNvCxnSpPr>
          <p:nvPr/>
        </p:nvCxnSpPr>
        <p:spPr>
          <a:xfrm flipH="1" flipV="1">
            <a:off x="9355015" y="4056938"/>
            <a:ext cx="264520" cy="475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DC068D-CF5A-5E47-8EC6-F336CF8611F4}"/>
              </a:ext>
            </a:extLst>
          </p:cNvPr>
          <p:cNvCxnSpPr>
            <a:cxnSpLocks/>
          </p:cNvCxnSpPr>
          <p:nvPr/>
        </p:nvCxnSpPr>
        <p:spPr>
          <a:xfrm flipH="1" flipV="1">
            <a:off x="3065250" y="5166046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10759A5-0271-104C-8145-DE925AD87DE2}"/>
              </a:ext>
            </a:extLst>
          </p:cNvPr>
          <p:cNvCxnSpPr>
            <a:cxnSpLocks/>
          </p:cNvCxnSpPr>
          <p:nvPr/>
        </p:nvCxnSpPr>
        <p:spPr>
          <a:xfrm flipH="1">
            <a:off x="3239424" y="5150867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B6F47F4-378C-2A47-88E2-5403C4BC26A2}"/>
              </a:ext>
            </a:extLst>
          </p:cNvPr>
          <p:cNvCxnSpPr>
            <a:cxnSpLocks/>
          </p:cNvCxnSpPr>
          <p:nvPr/>
        </p:nvCxnSpPr>
        <p:spPr>
          <a:xfrm flipH="1" flipV="1">
            <a:off x="3400528" y="5134450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E5898C-7261-304C-8320-4BEB951165E6}"/>
              </a:ext>
            </a:extLst>
          </p:cNvPr>
          <p:cNvCxnSpPr>
            <a:cxnSpLocks/>
          </p:cNvCxnSpPr>
          <p:nvPr/>
        </p:nvCxnSpPr>
        <p:spPr>
          <a:xfrm flipH="1" flipV="1">
            <a:off x="3650902" y="5341452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251A6B7-EFED-E54B-BF43-7841A6E25650}"/>
              </a:ext>
            </a:extLst>
          </p:cNvPr>
          <p:cNvCxnSpPr>
            <a:cxnSpLocks/>
          </p:cNvCxnSpPr>
          <p:nvPr/>
        </p:nvCxnSpPr>
        <p:spPr>
          <a:xfrm flipH="1">
            <a:off x="3814189" y="5210825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C30D333-839B-A449-8F51-CF06E3D8B532}"/>
              </a:ext>
            </a:extLst>
          </p:cNvPr>
          <p:cNvCxnSpPr>
            <a:cxnSpLocks/>
          </p:cNvCxnSpPr>
          <p:nvPr/>
        </p:nvCxnSpPr>
        <p:spPr>
          <a:xfrm flipH="1">
            <a:off x="4001425" y="5183523"/>
            <a:ext cx="150228" cy="47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F68E32C-EF22-FD4B-9E25-B79306160B00}"/>
              </a:ext>
            </a:extLst>
          </p:cNvPr>
          <p:cNvCxnSpPr>
            <a:cxnSpLocks/>
          </p:cNvCxnSpPr>
          <p:nvPr/>
        </p:nvCxnSpPr>
        <p:spPr>
          <a:xfrm flipH="1" flipV="1">
            <a:off x="4153825" y="5176931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BA2064C-0377-2A4A-91E3-E3AB255E7EC9}"/>
              </a:ext>
            </a:extLst>
          </p:cNvPr>
          <p:cNvCxnSpPr>
            <a:cxnSpLocks/>
          </p:cNvCxnSpPr>
          <p:nvPr/>
        </p:nvCxnSpPr>
        <p:spPr>
          <a:xfrm flipH="1">
            <a:off x="4327999" y="5161752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ADF1882-1C62-7349-9C98-DBAD915349A5}"/>
              </a:ext>
            </a:extLst>
          </p:cNvPr>
          <p:cNvCxnSpPr>
            <a:cxnSpLocks/>
          </p:cNvCxnSpPr>
          <p:nvPr/>
        </p:nvCxnSpPr>
        <p:spPr>
          <a:xfrm flipH="1" flipV="1">
            <a:off x="4489103" y="5167107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989DC64-AE71-5D43-87A5-7BB6EDEE555F}"/>
              </a:ext>
            </a:extLst>
          </p:cNvPr>
          <p:cNvCxnSpPr>
            <a:cxnSpLocks/>
          </p:cNvCxnSpPr>
          <p:nvPr/>
        </p:nvCxnSpPr>
        <p:spPr>
          <a:xfrm flipH="1" flipV="1">
            <a:off x="4739477" y="5363224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7DDFF69-A6DC-874F-A349-D11D893A239E}"/>
              </a:ext>
            </a:extLst>
          </p:cNvPr>
          <p:cNvCxnSpPr>
            <a:cxnSpLocks/>
          </p:cNvCxnSpPr>
          <p:nvPr/>
        </p:nvCxnSpPr>
        <p:spPr>
          <a:xfrm flipH="1">
            <a:off x="4902764" y="5232595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ED5CF56-5535-3246-B36B-BB26C484168F}"/>
              </a:ext>
            </a:extLst>
          </p:cNvPr>
          <p:cNvCxnSpPr>
            <a:cxnSpLocks/>
          </p:cNvCxnSpPr>
          <p:nvPr/>
        </p:nvCxnSpPr>
        <p:spPr>
          <a:xfrm flipH="1">
            <a:off x="5122649" y="5183522"/>
            <a:ext cx="150228" cy="47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F47CE3C-3457-5543-845F-5C1EBB59195A}"/>
              </a:ext>
            </a:extLst>
          </p:cNvPr>
          <p:cNvCxnSpPr>
            <a:cxnSpLocks/>
          </p:cNvCxnSpPr>
          <p:nvPr/>
        </p:nvCxnSpPr>
        <p:spPr>
          <a:xfrm flipH="1" flipV="1">
            <a:off x="5275049" y="5176930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8B73488-4759-E544-98FD-101D57E36E93}"/>
              </a:ext>
            </a:extLst>
          </p:cNvPr>
          <p:cNvCxnSpPr>
            <a:cxnSpLocks/>
          </p:cNvCxnSpPr>
          <p:nvPr/>
        </p:nvCxnSpPr>
        <p:spPr>
          <a:xfrm flipH="1">
            <a:off x="5449223" y="5183523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44C827E-8357-FD4B-8D23-D3D404BB4189}"/>
              </a:ext>
            </a:extLst>
          </p:cNvPr>
          <p:cNvCxnSpPr>
            <a:cxnSpLocks/>
          </p:cNvCxnSpPr>
          <p:nvPr/>
        </p:nvCxnSpPr>
        <p:spPr>
          <a:xfrm flipH="1" flipV="1">
            <a:off x="5610327" y="5188877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7036A8-572D-B74D-9B6C-F54909D0F1FE}"/>
              </a:ext>
            </a:extLst>
          </p:cNvPr>
          <p:cNvCxnSpPr>
            <a:cxnSpLocks/>
          </p:cNvCxnSpPr>
          <p:nvPr/>
        </p:nvCxnSpPr>
        <p:spPr>
          <a:xfrm flipH="1" flipV="1">
            <a:off x="5860701" y="5395881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EF9EE45-B0C4-BA42-A1E5-91EA54EF82C9}"/>
              </a:ext>
            </a:extLst>
          </p:cNvPr>
          <p:cNvCxnSpPr>
            <a:cxnSpLocks/>
          </p:cNvCxnSpPr>
          <p:nvPr/>
        </p:nvCxnSpPr>
        <p:spPr>
          <a:xfrm flipH="1">
            <a:off x="6023988" y="5265251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B518E7E-60CA-BD47-AB4C-83D4B62B8656}"/>
              </a:ext>
            </a:extLst>
          </p:cNvPr>
          <p:cNvCxnSpPr>
            <a:cxnSpLocks/>
          </p:cNvCxnSpPr>
          <p:nvPr/>
        </p:nvCxnSpPr>
        <p:spPr>
          <a:xfrm flipH="1">
            <a:off x="6254764" y="5216180"/>
            <a:ext cx="150228" cy="47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249FE4-31DB-FC42-A31B-58E70F3C509F}"/>
              </a:ext>
            </a:extLst>
          </p:cNvPr>
          <p:cNvCxnSpPr>
            <a:cxnSpLocks/>
          </p:cNvCxnSpPr>
          <p:nvPr/>
        </p:nvCxnSpPr>
        <p:spPr>
          <a:xfrm flipH="1" flipV="1">
            <a:off x="6407164" y="5209588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62BAF88-62B6-7A4C-BC07-F20F9948246D}"/>
              </a:ext>
            </a:extLst>
          </p:cNvPr>
          <p:cNvCxnSpPr>
            <a:cxnSpLocks/>
          </p:cNvCxnSpPr>
          <p:nvPr/>
        </p:nvCxnSpPr>
        <p:spPr>
          <a:xfrm flipH="1">
            <a:off x="6581338" y="5216181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5EB05EA-3D7D-894F-9738-A53A1EE4EF54}"/>
              </a:ext>
            </a:extLst>
          </p:cNvPr>
          <p:cNvCxnSpPr>
            <a:cxnSpLocks/>
          </p:cNvCxnSpPr>
          <p:nvPr/>
        </p:nvCxnSpPr>
        <p:spPr>
          <a:xfrm flipH="1" flipV="1">
            <a:off x="6742442" y="5221535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701EC2E-C697-9A47-8AA4-4743E5FBDFE2}"/>
              </a:ext>
            </a:extLst>
          </p:cNvPr>
          <p:cNvCxnSpPr>
            <a:cxnSpLocks/>
          </p:cNvCxnSpPr>
          <p:nvPr/>
        </p:nvCxnSpPr>
        <p:spPr>
          <a:xfrm flipH="1" flipV="1">
            <a:off x="6992816" y="5417653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40188C1-73B7-3C49-B31B-46BDA0887BE9}"/>
              </a:ext>
            </a:extLst>
          </p:cNvPr>
          <p:cNvCxnSpPr>
            <a:cxnSpLocks/>
          </p:cNvCxnSpPr>
          <p:nvPr/>
        </p:nvCxnSpPr>
        <p:spPr>
          <a:xfrm flipH="1">
            <a:off x="7156103" y="5287022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67AD29-D466-5A49-9633-709A420E921D}"/>
              </a:ext>
            </a:extLst>
          </p:cNvPr>
          <p:cNvCxnSpPr>
            <a:cxnSpLocks/>
          </p:cNvCxnSpPr>
          <p:nvPr/>
        </p:nvCxnSpPr>
        <p:spPr>
          <a:xfrm flipH="1">
            <a:off x="7365106" y="5248836"/>
            <a:ext cx="150228" cy="47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FA77A20-FB27-6E43-9F52-CFDB61130062}"/>
              </a:ext>
            </a:extLst>
          </p:cNvPr>
          <p:cNvCxnSpPr>
            <a:cxnSpLocks/>
          </p:cNvCxnSpPr>
          <p:nvPr/>
        </p:nvCxnSpPr>
        <p:spPr>
          <a:xfrm flipH="1" flipV="1">
            <a:off x="7495734" y="5253127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F38A891-F0AB-1C42-95D4-940EA55E40A3}"/>
              </a:ext>
            </a:extLst>
          </p:cNvPr>
          <p:cNvCxnSpPr>
            <a:cxnSpLocks/>
          </p:cNvCxnSpPr>
          <p:nvPr/>
        </p:nvCxnSpPr>
        <p:spPr>
          <a:xfrm flipH="1">
            <a:off x="7669908" y="5248837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5B444A4-01F6-2249-970A-C71D8C8B599B}"/>
              </a:ext>
            </a:extLst>
          </p:cNvPr>
          <p:cNvCxnSpPr>
            <a:cxnSpLocks/>
          </p:cNvCxnSpPr>
          <p:nvPr/>
        </p:nvCxnSpPr>
        <p:spPr>
          <a:xfrm flipH="1" flipV="1">
            <a:off x="7831012" y="5254190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AEF371C-4A6A-CB47-9828-7118482B63BF}"/>
              </a:ext>
            </a:extLst>
          </p:cNvPr>
          <p:cNvCxnSpPr>
            <a:cxnSpLocks/>
          </p:cNvCxnSpPr>
          <p:nvPr/>
        </p:nvCxnSpPr>
        <p:spPr>
          <a:xfrm flipH="1" flipV="1">
            <a:off x="8081386" y="5450308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6D02C65-770D-5F4A-83E9-F3FFF3893B61}"/>
              </a:ext>
            </a:extLst>
          </p:cNvPr>
          <p:cNvCxnSpPr>
            <a:cxnSpLocks/>
          </p:cNvCxnSpPr>
          <p:nvPr/>
        </p:nvCxnSpPr>
        <p:spPr>
          <a:xfrm flipH="1">
            <a:off x="8244673" y="5319677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0F1C934-23CA-724A-BCD2-451603D5BA44}"/>
              </a:ext>
            </a:extLst>
          </p:cNvPr>
          <p:cNvCxnSpPr>
            <a:cxnSpLocks/>
          </p:cNvCxnSpPr>
          <p:nvPr/>
        </p:nvCxnSpPr>
        <p:spPr>
          <a:xfrm flipH="1">
            <a:off x="8471092" y="5234596"/>
            <a:ext cx="154586" cy="83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F6799E6-1428-6F49-88D4-534C38CFEBDC}"/>
              </a:ext>
            </a:extLst>
          </p:cNvPr>
          <p:cNvCxnSpPr>
            <a:cxnSpLocks/>
          </p:cNvCxnSpPr>
          <p:nvPr/>
        </p:nvCxnSpPr>
        <p:spPr>
          <a:xfrm flipH="1" flipV="1">
            <a:off x="8627849" y="5220472"/>
            <a:ext cx="171997" cy="104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9706581-9107-D043-A6F0-E505ED9BCA51}"/>
              </a:ext>
            </a:extLst>
          </p:cNvPr>
          <p:cNvCxnSpPr>
            <a:cxnSpLocks/>
          </p:cNvCxnSpPr>
          <p:nvPr/>
        </p:nvCxnSpPr>
        <p:spPr>
          <a:xfrm flipH="1">
            <a:off x="8802023" y="5237951"/>
            <a:ext cx="161106" cy="1021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59BF8D-B87D-1043-86F3-4C126C7FA50E}"/>
              </a:ext>
            </a:extLst>
          </p:cNvPr>
          <p:cNvCxnSpPr>
            <a:cxnSpLocks/>
          </p:cNvCxnSpPr>
          <p:nvPr/>
        </p:nvCxnSpPr>
        <p:spPr>
          <a:xfrm flipH="1" flipV="1">
            <a:off x="8963127" y="5254194"/>
            <a:ext cx="261261" cy="207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BAC37AF-F518-454E-A77C-B2A6BC3AB920}"/>
              </a:ext>
            </a:extLst>
          </p:cNvPr>
          <p:cNvCxnSpPr>
            <a:cxnSpLocks/>
          </p:cNvCxnSpPr>
          <p:nvPr/>
        </p:nvCxnSpPr>
        <p:spPr>
          <a:xfrm flipH="1" flipV="1">
            <a:off x="9213501" y="5461195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D1906B8-9C2F-484E-96E9-AB7E28AC6769}"/>
              </a:ext>
            </a:extLst>
          </p:cNvPr>
          <p:cNvCxnSpPr>
            <a:cxnSpLocks/>
          </p:cNvCxnSpPr>
          <p:nvPr/>
        </p:nvCxnSpPr>
        <p:spPr>
          <a:xfrm flipH="1">
            <a:off x="9376788" y="5319680"/>
            <a:ext cx="224245" cy="132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8B4882-A6DA-E84F-B92C-C6F0DC67ABDE}"/>
              </a:ext>
            </a:extLst>
          </p:cNvPr>
          <p:cNvCxnSpPr>
            <a:cxnSpLocks/>
          </p:cNvCxnSpPr>
          <p:nvPr/>
        </p:nvCxnSpPr>
        <p:spPr>
          <a:xfrm flipH="1">
            <a:off x="9603202" y="1463288"/>
            <a:ext cx="130635" cy="38802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D6F79AB-9302-AA48-A441-011A61841F22}"/>
              </a:ext>
            </a:extLst>
          </p:cNvPr>
          <p:cNvCxnSpPr>
            <a:cxnSpLocks/>
          </p:cNvCxnSpPr>
          <p:nvPr/>
        </p:nvCxnSpPr>
        <p:spPr>
          <a:xfrm>
            <a:off x="9743494" y="1463288"/>
            <a:ext cx="88307" cy="3444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C32E5B8-352C-4A45-AEC4-83B3C97CABDB}"/>
              </a:ext>
            </a:extLst>
          </p:cNvPr>
          <p:cNvCxnSpPr>
            <a:cxnSpLocks/>
          </p:cNvCxnSpPr>
          <p:nvPr/>
        </p:nvCxnSpPr>
        <p:spPr>
          <a:xfrm>
            <a:off x="9842551" y="4900493"/>
            <a:ext cx="193904" cy="335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10512D5-F775-1D4B-A25A-D4BCB99A8040}"/>
              </a:ext>
            </a:extLst>
          </p:cNvPr>
          <p:cNvCxnSpPr/>
          <p:nvPr/>
        </p:nvCxnSpPr>
        <p:spPr>
          <a:xfrm>
            <a:off x="2652510" y="1227415"/>
            <a:ext cx="0" cy="1097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308594A-A9CF-B64F-8786-C210EB5479B5}"/>
              </a:ext>
            </a:extLst>
          </p:cNvPr>
          <p:cNvCxnSpPr>
            <a:cxnSpLocks/>
          </p:cNvCxnSpPr>
          <p:nvPr/>
        </p:nvCxnSpPr>
        <p:spPr>
          <a:xfrm flipH="1" flipV="1">
            <a:off x="2466532" y="1431004"/>
            <a:ext cx="18288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1B6C632-C163-B448-910D-390BA8FF0566}"/>
              </a:ext>
            </a:extLst>
          </p:cNvPr>
          <p:cNvCxnSpPr>
            <a:cxnSpLocks/>
          </p:cNvCxnSpPr>
          <p:nvPr/>
        </p:nvCxnSpPr>
        <p:spPr>
          <a:xfrm flipH="1" flipV="1">
            <a:off x="2557972" y="1763019"/>
            <a:ext cx="9144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D164896-598B-7941-BCC7-FBF0697FCFB6}"/>
              </a:ext>
            </a:extLst>
          </p:cNvPr>
          <p:cNvSpPr txBox="1"/>
          <p:nvPr/>
        </p:nvSpPr>
        <p:spPr>
          <a:xfrm>
            <a:off x="1513114" y="1899697"/>
            <a:ext cx="83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8E4F4F3-AEAA-8A4D-BA41-3ECA80AA9BCC}"/>
              </a:ext>
            </a:extLst>
          </p:cNvPr>
          <p:cNvSpPr txBox="1"/>
          <p:nvPr/>
        </p:nvSpPr>
        <p:spPr>
          <a:xfrm>
            <a:off x="1513114" y="1291572"/>
            <a:ext cx="83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2,100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9905C34-3A91-F849-8B06-75AA9BBDB4EE}"/>
              </a:ext>
            </a:extLst>
          </p:cNvPr>
          <p:cNvSpPr txBox="1"/>
          <p:nvPr/>
        </p:nvSpPr>
        <p:spPr>
          <a:xfrm rot="16200000">
            <a:off x="2328862" y="5690040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3F695C-2805-C24B-9A11-374FAC7C5944}"/>
              </a:ext>
            </a:extLst>
          </p:cNvPr>
          <p:cNvSpPr txBox="1"/>
          <p:nvPr/>
        </p:nvSpPr>
        <p:spPr>
          <a:xfrm rot="16200000">
            <a:off x="3416357" y="5723890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2844F4F-EFAB-584D-A6BC-87D6E4E0A26C}"/>
              </a:ext>
            </a:extLst>
          </p:cNvPr>
          <p:cNvSpPr txBox="1"/>
          <p:nvPr/>
        </p:nvSpPr>
        <p:spPr>
          <a:xfrm rot="16200000">
            <a:off x="4814616" y="5763881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FA02357-9F7C-E946-BC02-F1C0D70FA22C}"/>
              </a:ext>
            </a:extLst>
          </p:cNvPr>
          <p:cNvSpPr txBox="1"/>
          <p:nvPr/>
        </p:nvSpPr>
        <p:spPr>
          <a:xfrm rot="16200000">
            <a:off x="6160172" y="5742944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12DC238-38FB-564B-B1CF-79D934D05B97}"/>
              </a:ext>
            </a:extLst>
          </p:cNvPr>
          <p:cNvSpPr txBox="1"/>
          <p:nvPr/>
        </p:nvSpPr>
        <p:spPr>
          <a:xfrm rot="16200000">
            <a:off x="7567539" y="5733556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D38E7A4-9E03-1143-921D-D7FB0201B224}"/>
              </a:ext>
            </a:extLst>
          </p:cNvPr>
          <p:cNvSpPr txBox="1"/>
          <p:nvPr/>
        </p:nvSpPr>
        <p:spPr>
          <a:xfrm rot="16200000">
            <a:off x="8941860" y="5733556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AC0D344-9B95-8A42-AFDA-DA6D590FBCBB}"/>
              </a:ext>
            </a:extLst>
          </p:cNvPr>
          <p:cNvSpPr txBox="1"/>
          <p:nvPr/>
        </p:nvSpPr>
        <p:spPr>
          <a:xfrm>
            <a:off x="9983922" y="5522766"/>
            <a:ext cx="115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2020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E89DCA0-84D7-164A-BDE1-3A5A689A5816}"/>
              </a:ext>
            </a:extLst>
          </p:cNvPr>
          <p:cNvCxnSpPr>
            <a:cxnSpLocks/>
            <a:stCxn id="224" idx="0"/>
          </p:cNvCxnSpPr>
          <p:nvPr/>
        </p:nvCxnSpPr>
        <p:spPr>
          <a:xfrm flipH="1" flipV="1">
            <a:off x="9753433" y="5190284"/>
            <a:ext cx="805788" cy="332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7159C95A-7CA8-AF47-9DFC-0CFF6DAC14CE}"/>
              </a:ext>
            </a:extLst>
          </p:cNvPr>
          <p:cNvSpPr txBox="1"/>
          <p:nvPr/>
        </p:nvSpPr>
        <p:spPr>
          <a:xfrm>
            <a:off x="5582130" y="6202032"/>
            <a:ext cx="7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CF0ADD3-240D-DA47-8930-1B738A3D928D}"/>
              </a:ext>
            </a:extLst>
          </p:cNvPr>
          <p:cNvCxnSpPr>
            <a:cxnSpLocks/>
          </p:cNvCxnSpPr>
          <p:nvPr/>
        </p:nvCxnSpPr>
        <p:spPr>
          <a:xfrm flipH="1" flipV="1">
            <a:off x="3740113" y="2757120"/>
            <a:ext cx="17199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D128465-3480-2C4E-9A47-70FC41251B9F}"/>
              </a:ext>
            </a:extLst>
          </p:cNvPr>
          <p:cNvCxnSpPr>
            <a:cxnSpLocks/>
          </p:cNvCxnSpPr>
          <p:nvPr/>
        </p:nvCxnSpPr>
        <p:spPr>
          <a:xfrm flipH="1" flipV="1">
            <a:off x="3742201" y="3120227"/>
            <a:ext cx="1719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C76927E9-2550-1241-A7FD-3CF03C44631F}"/>
              </a:ext>
            </a:extLst>
          </p:cNvPr>
          <p:cNvSpPr txBox="1"/>
          <p:nvPr/>
        </p:nvSpPr>
        <p:spPr>
          <a:xfrm>
            <a:off x="3896793" y="2554769"/>
            <a:ext cx="212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Employment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11093DC-6130-BB4D-BDFB-EA8A54FE81CC}"/>
              </a:ext>
            </a:extLst>
          </p:cNvPr>
          <p:cNvSpPr txBox="1"/>
          <p:nvPr/>
        </p:nvSpPr>
        <p:spPr>
          <a:xfrm>
            <a:off x="3916096" y="2893057"/>
            <a:ext cx="212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Losses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4F1C6AC-BE1C-F749-BAD5-A891C53CD64B}"/>
              </a:ext>
            </a:extLst>
          </p:cNvPr>
          <p:cNvSpPr txBox="1"/>
          <p:nvPr/>
        </p:nvSpPr>
        <p:spPr>
          <a:xfrm rot="16200000">
            <a:off x="-63485" y="31303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227309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DCC6E-918C-2C42-A3B8-D3CF569C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61950"/>
            <a:ext cx="100711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E635EE3-38BE-2B46-AF5F-19782E94E7BD}"/>
              </a:ext>
            </a:extLst>
          </p:cNvPr>
          <p:cNvSpPr/>
          <p:nvPr/>
        </p:nvSpPr>
        <p:spPr>
          <a:xfrm>
            <a:off x="10379155" y="5432068"/>
            <a:ext cx="182880" cy="175365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1F955-4220-6B47-8A08-C8E4B2697527}"/>
              </a:ext>
            </a:extLst>
          </p:cNvPr>
          <p:cNvPicPr/>
          <p:nvPr/>
        </p:nvPicPr>
        <p:blipFill rotWithShape="1">
          <a:blip r:embed="rId2"/>
          <a:srcRect t="7102" b="18065"/>
          <a:stretch/>
        </p:blipFill>
        <p:spPr>
          <a:xfrm>
            <a:off x="2905143" y="721094"/>
            <a:ext cx="8913313" cy="4721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77E6C7-89B5-AD40-80E7-654E0219CD87}"/>
              </a:ext>
            </a:extLst>
          </p:cNvPr>
          <p:cNvPicPr/>
          <p:nvPr/>
        </p:nvPicPr>
        <p:blipFill rotWithShape="1">
          <a:blip r:embed="rId2"/>
          <a:srcRect l="3432" t="81935"/>
          <a:stretch/>
        </p:blipFill>
        <p:spPr>
          <a:xfrm>
            <a:off x="3210988" y="5702770"/>
            <a:ext cx="8607468" cy="1139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378924-14B0-FD4A-BDAC-40830D64101D}"/>
              </a:ext>
            </a:extLst>
          </p:cNvPr>
          <p:cNvSpPr/>
          <p:nvPr/>
        </p:nvSpPr>
        <p:spPr>
          <a:xfrm>
            <a:off x="3884785" y="1285728"/>
            <a:ext cx="189829" cy="1951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91A20-1086-9D4B-AD80-A46AAADA1834}"/>
              </a:ext>
            </a:extLst>
          </p:cNvPr>
          <p:cNvSpPr/>
          <p:nvPr/>
        </p:nvSpPr>
        <p:spPr>
          <a:xfrm>
            <a:off x="3884785" y="1612300"/>
            <a:ext cx="189829" cy="1951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651A2-9F53-7347-BFBB-4B6AAD2766B0}"/>
              </a:ext>
            </a:extLst>
          </p:cNvPr>
          <p:cNvSpPr txBox="1"/>
          <p:nvPr/>
        </p:nvSpPr>
        <p:spPr>
          <a:xfrm>
            <a:off x="4098099" y="1207029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COVID-19 Living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DA94C-BCEE-8A41-8B50-5C1C494F42B6}"/>
              </a:ext>
            </a:extLst>
          </p:cNvPr>
          <p:cNvSpPr txBox="1"/>
          <p:nvPr/>
        </p:nvSpPr>
        <p:spPr>
          <a:xfrm>
            <a:off x="4098099" y="1531451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COVID-19 Deaths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83137-3D14-7B4D-93D8-954D022E362C}"/>
              </a:ext>
            </a:extLst>
          </p:cNvPr>
          <p:cNvSpPr/>
          <p:nvPr/>
        </p:nvSpPr>
        <p:spPr>
          <a:xfrm>
            <a:off x="653143" y="2508456"/>
            <a:ext cx="189829" cy="1951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121EB0-15E3-E040-B92D-3DD3F01BDB19}"/>
              </a:ext>
            </a:extLst>
          </p:cNvPr>
          <p:cNvSpPr/>
          <p:nvPr/>
        </p:nvSpPr>
        <p:spPr>
          <a:xfrm>
            <a:off x="653143" y="2801624"/>
            <a:ext cx="189829" cy="195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22F0A-FF39-DA43-9C7F-512452A10E95}"/>
              </a:ext>
            </a:extLst>
          </p:cNvPr>
          <p:cNvSpPr/>
          <p:nvPr/>
        </p:nvSpPr>
        <p:spPr>
          <a:xfrm>
            <a:off x="653143" y="3107171"/>
            <a:ext cx="189829" cy="1951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4B1921-6261-6641-B0B9-6C0021C5B3EB}"/>
              </a:ext>
            </a:extLst>
          </p:cNvPr>
          <p:cNvSpPr/>
          <p:nvPr/>
        </p:nvSpPr>
        <p:spPr>
          <a:xfrm>
            <a:off x="653143" y="3433744"/>
            <a:ext cx="189829" cy="19519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802A7-54BE-3946-8AF8-C9B357AE3012}"/>
              </a:ext>
            </a:extLst>
          </p:cNvPr>
          <p:cNvSpPr/>
          <p:nvPr/>
        </p:nvSpPr>
        <p:spPr>
          <a:xfrm>
            <a:off x="653143" y="4076000"/>
            <a:ext cx="189829" cy="1951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88C07-7339-DA42-8E45-E1D9F23224FC}"/>
              </a:ext>
            </a:extLst>
          </p:cNvPr>
          <p:cNvSpPr txBox="1"/>
          <p:nvPr/>
        </p:nvSpPr>
        <p:spPr>
          <a:xfrm>
            <a:off x="866457" y="2436342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Southwest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79887-81A8-8842-89CD-10AB110457F6}"/>
              </a:ext>
            </a:extLst>
          </p:cNvPr>
          <p:cNvSpPr txBox="1"/>
          <p:nvPr/>
        </p:nvSpPr>
        <p:spPr>
          <a:xfrm>
            <a:off x="866457" y="2729945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Southeast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AD462-C349-1A47-9FAD-53AC266EC9BB}"/>
              </a:ext>
            </a:extLst>
          </p:cNvPr>
          <p:cNvSpPr txBox="1"/>
          <p:nvPr/>
        </p:nvSpPr>
        <p:spPr>
          <a:xfrm>
            <a:off x="866457" y="3068499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Northeast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FCCA8-7F8E-AB4C-BAA1-B2DD3A7ABC04}"/>
              </a:ext>
            </a:extLst>
          </p:cNvPr>
          <p:cNvSpPr txBox="1"/>
          <p:nvPr/>
        </p:nvSpPr>
        <p:spPr>
          <a:xfrm>
            <a:off x="866457" y="3363509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Midwest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31981-408A-2545-B6F3-99DBD2997E05}"/>
              </a:ext>
            </a:extLst>
          </p:cNvPr>
          <p:cNvSpPr txBox="1"/>
          <p:nvPr/>
        </p:nvSpPr>
        <p:spPr>
          <a:xfrm>
            <a:off x="866457" y="4033056"/>
            <a:ext cx="1926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Outside of Continental U.S.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BCCAA-BA4A-184F-8C15-907773FFBBE7}"/>
              </a:ext>
            </a:extLst>
          </p:cNvPr>
          <p:cNvSpPr txBox="1"/>
          <p:nvPr/>
        </p:nvSpPr>
        <p:spPr>
          <a:xfrm>
            <a:off x="373544" y="2142739"/>
            <a:ext cx="214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Geographic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8A857-5A9C-D74E-813D-6A2B2C8938E2}"/>
              </a:ext>
            </a:extLst>
          </p:cNvPr>
          <p:cNvSpPr txBox="1"/>
          <p:nvPr/>
        </p:nvSpPr>
        <p:spPr>
          <a:xfrm>
            <a:off x="1313444" y="5432071"/>
            <a:ext cx="214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Geographic Region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52B74-EAE2-0942-888C-8EB69A71D13D}"/>
              </a:ext>
            </a:extLst>
          </p:cNvPr>
          <p:cNvSpPr/>
          <p:nvPr/>
        </p:nvSpPr>
        <p:spPr>
          <a:xfrm>
            <a:off x="10537372" y="5423771"/>
            <a:ext cx="533547" cy="18366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44B44-D095-1B4E-856A-DAA698B78976}"/>
              </a:ext>
            </a:extLst>
          </p:cNvPr>
          <p:cNvSpPr/>
          <p:nvPr/>
        </p:nvSpPr>
        <p:spPr>
          <a:xfrm>
            <a:off x="11075843" y="5432072"/>
            <a:ext cx="18288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F487A-5519-0645-AF89-E3193231B8BD}"/>
              </a:ext>
            </a:extLst>
          </p:cNvPr>
          <p:cNvSpPr/>
          <p:nvPr/>
        </p:nvSpPr>
        <p:spPr>
          <a:xfrm>
            <a:off x="11229285" y="5423770"/>
            <a:ext cx="463463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DFCA37-89D8-1342-B73B-DC0A84015A89}"/>
              </a:ext>
            </a:extLst>
          </p:cNvPr>
          <p:cNvSpPr/>
          <p:nvPr/>
        </p:nvSpPr>
        <p:spPr>
          <a:xfrm>
            <a:off x="642259" y="3760316"/>
            <a:ext cx="189829" cy="195197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2108D-7177-B641-90A7-925D663BA3C3}"/>
              </a:ext>
            </a:extLst>
          </p:cNvPr>
          <p:cNvSpPr txBox="1"/>
          <p:nvPr/>
        </p:nvSpPr>
        <p:spPr>
          <a:xfrm>
            <a:off x="855573" y="3690081"/>
            <a:ext cx="19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11FF7-1CF2-BE41-BC9F-4D5C922B6F40}"/>
              </a:ext>
            </a:extLst>
          </p:cNvPr>
          <p:cNvSpPr/>
          <p:nvPr/>
        </p:nvSpPr>
        <p:spPr>
          <a:xfrm>
            <a:off x="10041697" y="5432070"/>
            <a:ext cx="18288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4B3C4F-A4A7-7540-AD84-5C1937048FDC}"/>
              </a:ext>
            </a:extLst>
          </p:cNvPr>
          <p:cNvSpPr/>
          <p:nvPr/>
        </p:nvSpPr>
        <p:spPr>
          <a:xfrm>
            <a:off x="10237643" y="5432068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5FC86C-096D-E045-A42E-B8B2DDFB0F5B}"/>
              </a:ext>
            </a:extLst>
          </p:cNvPr>
          <p:cNvSpPr/>
          <p:nvPr/>
        </p:nvSpPr>
        <p:spPr>
          <a:xfrm>
            <a:off x="9921956" y="5432065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51E83-C9B8-6941-A5F0-C802DC6B2B49}"/>
              </a:ext>
            </a:extLst>
          </p:cNvPr>
          <p:cNvSpPr/>
          <p:nvPr/>
        </p:nvSpPr>
        <p:spPr>
          <a:xfrm>
            <a:off x="9606269" y="5442950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1870A8-395D-A041-95A9-07D31ABC2D63}"/>
              </a:ext>
            </a:extLst>
          </p:cNvPr>
          <p:cNvSpPr/>
          <p:nvPr/>
        </p:nvSpPr>
        <p:spPr>
          <a:xfrm>
            <a:off x="9758670" y="5442950"/>
            <a:ext cx="1371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08EE4-9CF8-854A-84B1-DF48F367EC1E}"/>
              </a:ext>
            </a:extLst>
          </p:cNvPr>
          <p:cNvSpPr/>
          <p:nvPr/>
        </p:nvSpPr>
        <p:spPr>
          <a:xfrm>
            <a:off x="9302517" y="5434652"/>
            <a:ext cx="274320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EBD58E-5C09-D545-A180-6125DC04CDCE}"/>
              </a:ext>
            </a:extLst>
          </p:cNvPr>
          <p:cNvSpPr/>
          <p:nvPr/>
        </p:nvSpPr>
        <p:spPr>
          <a:xfrm>
            <a:off x="9159956" y="5432064"/>
            <a:ext cx="1371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7DAEB1-23FE-6F4F-A7CE-0C737DE3AF6F}"/>
              </a:ext>
            </a:extLst>
          </p:cNvPr>
          <p:cNvSpPr/>
          <p:nvPr/>
        </p:nvSpPr>
        <p:spPr>
          <a:xfrm>
            <a:off x="9018441" y="5432064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81CE97-52CB-154E-9044-D905F6D8B542}"/>
              </a:ext>
            </a:extLst>
          </p:cNvPr>
          <p:cNvSpPr/>
          <p:nvPr/>
        </p:nvSpPr>
        <p:spPr>
          <a:xfrm>
            <a:off x="8735412" y="5432063"/>
            <a:ext cx="274320" cy="175365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D1643-9D95-E642-9010-5052A5E60F43}"/>
              </a:ext>
            </a:extLst>
          </p:cNvPr>
          <p:cNvSpPr/>
          <p:nvPr/>
        </p:nvSpPr>
        <p:spPr>
          <a:xfrm>
            <a:off x="8377231" y="5423764"/>
            <a:ext cx="365760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2CD43E-3EAE-4A4F-BB2D-980D81792048}"/>
              </a:ext>
            </a:extLst>
          </p:cNvPr>
          <p:cNvSpPr/>
          <p:nvPr/>
        </p:nvSpPr>
        <p:spPr>
          <a:xfrm>
            <a:off x="8256440" y="5432060"/>
            <a:ext cx="1371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2DA927-3EF1-324B-9623-F601AC3C605C}"/>
              </a:ext>
            </a:extLst>
          </p:cNvPr>
          <p:cNvSpPr/>
          <p:nvPr/>
        </p:nvSpPr>
        <p:spPr>
          <a:xfrm>
            <a:off x="8114928" y="5421180"/>
            <a:ext cx="137160" cy="182880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418C90-347D-854E-AFFE-114C1E6C50EE}"/>
              </a:ext>
            </a:extLst>
          </p:cNvPr>
          <p:cNvSpPr/>
          <p:nvPr/>
        </p:nvSpPr>
        <p:spPr>
          <a:xfrm>
            <a:off x="7952690" y="5423764"/>
            <a:ext cx="137160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2467C9-C7AF-5747-9D52-0F262BA8956E}"/>
              </a:ext>
            </a:extLst>
          </p:cNvPr>
          <p:cNvSpPr/>
          <p:nvPr/>
        </p:nvSpPr>
        <p:spPr>
          <a:xfrm>
            <a:off x="7668610" y="5421171"/>
            <a:ext cx="27432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0C1EAF-CA8E-444D-8306-B2364AB28B15}"/>
              </a:ext>
            </a:extLst>
          </p:cNvPr>
          <p:cNvSpPr/>
          <p:nvPr/>
        </p:nvSpPr>
        <p:spPr>
          <a:xfrm>
            <a:off x="7494440" y="5432068"/>
            <a:ext cx="18288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FE8C3E-A989-7D4E-B8B0-78FA235A2FDD}"/>
              </a:ext>
            </a:extLst>
          </p:cNvPr>
          <p:cNvSpPr/>
          <p:nvPr/>
        </p:nvSpPr>
        <p:spPr>
          <a:xfrm>
            <a:off x="7342034" y="5432067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548864-4719-D341-A357-F6CD501A551C}"/>
              </a:ext>
            </a:extLst>
          </p:cNvPr>
          <p:cNvSpPr/>
          <p:nvPr/>
        </p:nvSpPr>
        <p:spPr>
          <a:xfrm>
            <a:off x="7200524" y="5432056"/>
            <a:ext cx="1371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1C2E2E-3A55-844C-87AF-A5E5112136A7}"/>
              </a:ext>
            </a:extLst>
          </p:cNvPr>
          <p:cNvSpPr/>
          <p:nvPr/>
        </p:nvSpPr>
        <p:spPr>
          <a:xfrm>
            <a:off x="7038289" y="5434647"/>
            <a:ext cx="137160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5D1387-4A24-8F40-B92A-C61630E6F30F}"/>
              </a:ext>
            </a:extLst>
          </p:cNvPr>
          <p:cNvSpPr/>
          <p:nvPr/>
        </p:nvSpPr>
        <p:spPr>
          <a:xfrm>
            <a:off x="6895723" y="5432053"/>
            <a:ext cx="1371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2B99B-9596-3844-8040-BF4C90967D56}"/>
              </a:ext>
            </a:extLst>
          </p:cNvPr>
          <p:cNvSpPr/>
          <p:nvPr/>
        </p:nvSpPr>
        <p:spPr>
          <a:xfrm>
            <a:off x="6743330" y="5432063"/>
            <a:ext cx="137160" cy="182880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9A2DB5-04AD-A34B-A47A-267DFFC59D0C}"/>
              </a:ext>
            </a:extLst>
          </p:cNvPr>
          <p:cNvSpPr/>
          <p:nvPr/>
        </p:nvSpPr>
        <p:spPr>
          <a:xfrm>
            <a:off x="6177268" y="5442935"/>
            <a:ext cx="594360" cy="17536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F560B-D48D-2444-84EE-3BFAF7B8D18B}"/>
              </a:ext>
            </a:extLst>
          </p:cNvPr>
          <p:cNvSpPr/>
          <p:nvPr/>
        </p:nvSpPr>
        <p:spPr>
          <a:xfrm>
            <a:off x="6286128" y="5453839"/>
            <a:ext cx="13716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94C0EC-E65E-7145-A877-F3C0EBAC9654}"/>
              </a:ext>
            </a:extLst>
          </p:cNvPr>
          <p:cNvSpPr/>
          <p:nvPr/>
        </p:nvSpPr>
        <p:spPr>
          <a:xfrm>
            <a:off x="6024870" y="5453836"/>
            <a:ext cx="13716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B563C8-CDB3-A74E-8082-7B4C85C32B5F}"/>
              </a:ext>
            </a:extLst>
          </p:cNvPr>
          <p:cNvSpPr/>
          <p:nvPr/>
        </p:nvSpPr>
        <p:spPr>
          <a:xfrm>
            <a:off x="5861576" y="5442950"/>
            <a:ext cx="13716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7898AE-7D92-1E48-B716-0680FE911C8A}"/>
              </a:ext>
            </a:extLst>
          </p:cNvPr>
          <p:cNvSpPr/>
          <p:nvPr/>
        </p:nvSpPr>
        <p:spPr>
          <a:xfrm>
            <a:off x="5687411" y="5442951"/>
            <a:ext cx="137160" cy="1753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5B17D4-8F8A-2742-9F5D-75BBF343E35F}"/>
              </a:ext>
            </a:extLst>
          </p:cNvPr>
          <p:cNvSpPr/>
          <p:nvPr/>
        </p:nvSpPr>
        <p:spPr>
          <a:xfrm>
            <a:off x="4206945" y="5453835"/>
            <a:ext cx="1463040" cy="17536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E6EE68-C5EF-0C41-A0FF-8A9C0F42556B}"/>
              </a:ext>
            </a:extLst>
          </p:cNvPr>
          <p:cNvSpPr/>
          <p:nvPr/>
        </p:nvSpPr>
        <p:spPr>
          <a:xfrm>
            <a:off x="5273757" y="5442945"/>
            <a:ext cx="274320" cy="182880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64494B-9230-E047-8531-B5F6621E0373}"/>
              </a:ext>
            </a:extLst>
          </p:cNvPr>
          <p:cNvSpPr/>
          <p:nvPr/>
        </p:nvSpPr>
        <p:spPr>
          <a:xfrm>
            <a:off x="4392011" y="5442944"/>
            <a:ext cx="457200" cy="182880"/>
          </a:xfrm>
          <a:prstGeom prst="rect">
            <a:avLst/>
          </a:prstGeom>
          <a:solidFill>
            <a:srgbClr val="F533FE"/>
          </a:solidFill>
          <a:ln>
            <a:solidFill>
              <a:srgbClr val="F53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C7176E-EE43-7E48-B498-3E531894E329}"/>
              </a:ext>
            </a:extLst>
          </p:cNvPr>
          <p:cNvSpPr/>
          <p:nvPr/>
        </p:nvSpPr>
        <p:spPr>
          <a:xfrm>
            <a:off x="4055605" y="5467301"/>
            <a:ext cx="137160" cy="17536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F33DBE-697A-A841-917E-25873B7D3A36}"/>
              </a:ext>
            </a:extLst>
          </p:cNvPr>
          <p:cNvSpPr/>
          <p:nvPr/>
        </p:nvSpPr>
        <p:spPr>
          <a:xfrm>
            <a:off x="3619118" y="5475606"/>
            <a:ext cx="457200" cy="1753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004EDF-217A-BA42-BBCE-564A71B6AE26}"/>
              </a:ext>
            </a:extLst>
          </p:cNvPr>
          <p:cNvSpPr/>
          <p:nvPr/>
        </p:nvSpPr>
        <p:spPr>
          <a:xfrm>
            <a:off x="3281671" y="5475606"/>
            <a:ext cx="333092" cy="17536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579B01-836F-D34C-B765-FBDA8E6CA823}"/>
              </a:ext>
            </a:extLst>
          </p:cNvPr>
          <p:cNvSpPr txBox="1"/>
          <p:nvPr/>
        </p:nvSpPr>
        <p:spPr>
          <a:xfrm>
            <a:off x="4714768" y="395631"/>
            <a:ext cx="574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Percentage of People with confirmed cases of COVID-19</a:t>
            </a:r>
          </a:p>
        </p:txBody>
      </p:sp>
    </p:spTree>
    <p:extLst>
      <p:ext uri="{BB962C8B-B14F-4D97-AF65-F5344CB8AC3E}">
        <p14:creationId xmlns:p14="http://schemas.microsoft.com/office/powerpoint/2010/main" val="8215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8B2F2-BB73-394A-B535-4564E11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6850"/>
            <a:ext cx="114808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72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 SANT</dc:creator>
  <cp:lastModifiedBy>DAVID W SANT</cp:lastModifiedBy>
  <cp:revision>11</cp:revision>
  <dcterms:created xsi:type="dcterms:W3CDTF">2020-09-02T17:40:36Z</dcterms:created>
  <dcterms:modified xsi:type="dcterms:W3CDTF">2020-09-03T14:37:04Z</dcterms:modified>
</cp:coreProperties>
</file>