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4" r:id="rId4"/>
    <p:sldId id="259" r:id="rId5"/>
    <p:sldId id="260" r:id="rId6"/>
    <p:sldId id="261" r:id="rId7"/>
    <p:sldId id="257" r:id="rId8"/>
    <p:sldId id="258" r:id="rId9"/>
    <p:sldId id="262" r:id="rId10"/>
    <p:sldId id="263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3" autoAdjust="0"/>
    <p:restoredTop sz="94660"/>
  </p:normalViewPr>
  <p:slideViewPr>
    <p:cSldViewPr snapToGrid="0">
      <p:cViewPr varScale="1">
        <p:scale>
          <a:sx n="84" d="100"/>
          <a:sy n="84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122A-3DB1-DA63-D196-4D6A295D6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684DD-00A1-5CD6-589C-D8D713768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4931-48E2-06DE-01D4-BB2B4431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2624-06C6-480C-8DFA-FFB0E2D7E37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5FDDD-465D-FFCC-980F-0BEE797B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91CC3-31C5-1408-0DE6-62892D6A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D0E1-0EA1-4939-B0D5-039037C9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2350-7A4A-3C5F-DE7A-C30D9896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203D0-8947-7D5E-4AA3-95902C3E0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A3857-A7CD-F312-0AFC-C4AED6DA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2624-06C6-480C-8DFA-FFB0E2D7E37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1C10-1EC1-9727-FB76-7BD02740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FB08-EFB8-76AB-B804-EC9E8424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D0E1-0EA1-4939-B0D5-039037C9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1352B-B35A-1FB4-983C-11533C8BF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A8C79-DC6C-A699-27B5-C75FD14F3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A324B-FAAF-835B-183B-7B3F1440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2624-06C6-480C-8DFA-FFB0E2D7E37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8AF03-5001-0F29-DD4B-3812B588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8AA1-B361-55D2-EE24-F9815105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D0E1-0EA1-4939-B0D5-039037C9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CC38-5415-87A5-8447-61659E75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5243-1417-3B63-AFDC-720BB263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FA6B6-2F8F-6832-F3ED-80588DB2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2624-06C6-480C-8DFA-FFB0E2D7E37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BA9E-193B-3798-C3DC-981F138F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0370-5DB8-F51D-9612-5E03A2B8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D0E1-0EA1-4939-B0D5-039037C9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41ED-533C-3EC2-5630-AB68BE31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65D35-8008-A36C-5735-A7DB5CAC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5046-DB64-8915-59EF-32103BB9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2624-06C6-480C-8DFA-FFB0E2D7E37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7026-A2CD-8CDE-5F66-4DF6E425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F70C1-E74C-A5C8-E4F1-E91CCC20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D0E1-0EA1-4939-B0D5-039037C9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8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3BCC-5DCD-9F5A-B7E0-D4A3EB7E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4F73-8EC5-9FC1-5783-5C705EBEC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08BDA-F433-227B-169A-EC5ADE19A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AE497-E6FD-E6CA-2350-922C1384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2624-06C6-480C-8DFA-FFB0E2D7E37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19AF0-7C42-3BA2-833D-824EB427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CE1C3-1396-3056-C908-EF889CFD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D0E1-0EA1-4939-B0D5-039037C9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DAB7-4E5F-37D6-42A7-44DE513D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890B8-E4DC-71A4-7249-1413AC13D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2F31E-3576-9227-FE39-F632DFD75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9EF94-A3CB-C6CB-11A7-7CBAD2029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AA34F-A7B0-2C29-3393-BCF2188E8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1E136-98E4-5F2C-3737-E0B90392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2624-06C6-480C-8DFA-FFB0E2D7E37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E64F3-D054-680C-2D86-54EFBB2C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2B2D4-E549-9A3A-7265-D26BFED5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D0E1-0EA1-4939-B0D5-039037C9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2811-A3D4-7A15-DF36-E8073C13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DB6F-4100-4299-4A56-1E5FC6ED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2624-06C6-480C-8DFA-FFB0E2D7E37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E8B1B-A9D9-9684-94DD-0FC51475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29715-3325-478A-3ABE-C5DE04B3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D0E1-0EA1-4939-B0D5-039037C9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5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D6A84-5462-AF27-E663-C674CEC5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2624-06C6-480C-8DFA-FFB0E2D7E37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4B41D-EC1E-80A6-EE0F-A648ECF8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8E520-5F93-D3BF-E902-C8FB1F98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D0E1-0EA1-4939-B0D5-039037C9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3E2A-3549-3A7C-0667-65EE6DB5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0FB3-E6D8-3355-9A7B-8E704C21B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EA3C1-088E-D0E3-3B3C-4AA263AAE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88531-F0DE-E9A0-EE37-49EA1683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2624-06C6-480C-8DFA-FFB0E2D7E37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3F9D7-7EBC-3D99-9C67-D128D31A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277E6-2322-820F-FDA8-619DAE86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D0E1-0EA1-4939-B0D5-039037C9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33D8-9E9C-0C16-FF6A-115F6352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A3320-7B97-F41A-01FA-F2620329B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E457D-83A9-C4B1-9E6A-36F8CAAEC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908B8-8F5B-76CA-41A0-EAB4CA96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2624-06C6-480C-8DFA-FFB0E2D7E37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53062-1A57-8849-2AF1-AD9735B4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6A9F-090E-B61E-1665-C3817A61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D0E1-0EA1-4939-B0D5-039037C9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638FC-6468-159E-5D7E-7D5189C3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6EBD-16DD-78C4-1B0C-4CB69027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3092D-5D63-211F-0E5C-5370DB06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92624-06C6-480C-8DFA-FFB0E2D7E37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B830-5DB2-FB02-FCB6-C621FD403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483F-08AA-CAC0-D0DC-28F5CDDBC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D0E1-0EA1-4939-B0D5-039037C9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yimd85/github_kale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davidyim85/github_kale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20BB32-DACA-7EEE-DAC9-854A299EBCA5}"/>
              </a:ext>
            </a:extLst>
          </p:cNvPr>
          <p:cNvSpPr txBox="1"/>
          <p:nvPr/>
        </p:nvSpPr>
        <p:spPr>
          <a:xfrm>
            <a:off x="514350" y="731520"/>
            <a:ext cx="102069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clone &lt;repo&gt; </a:t>
            </a:r>
          </a:p>
          <a:p>
            <a:r>
              <a:rPr lang="en-US" dirty="0"/>
              <a:t>Clones a repo into your machine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editing and saving lets call it the edit-save-commit </a:t>
            </a:r>
          </a:p>
          <a:p>
            <a:r>
              <a:rPr lang="en-US" dirty="0"/>
              <a:t>git add .</a:t>
            </a:r>
          </a:p>
          <a:p>
            <a:r>
              <a:rPr lang="en-US" dirty="0"/>
              <a:t>git commit –m &lt;message&gt;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starting up a new repo and after you do the edit-save-commit. </a:t>
            </a:r>
          </a:p>
          <a:p>
            <a:r>
              <a:rPr lang="en-US" dirty="0"/>
              <a:t>Does not apply when you clone. Only applies when you are starting up a new repo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334D08-0351-BA1D-ED47-E80AF218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4238625"/>
            <a:ext cx="63627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4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3810-64EC-F3DD-E16A-FE84F4C6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3D65-9FFE-AF45-D0A1-4F889BBE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push origin main</a:t>
            </a:r>
          </a:p>
        </p:txBody>
      </p:sp>
    </p:spTree>
    <p:extLst>
      <p:ext uri="{BB962C8B-B14F-4D97-AF65-F5344CB8AC3E}">
        <p14:creationId xmlns:p14="http://schemas.microsoft.com/office/powerpoint/2010/main" val="15822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3810-64EC-F3DD-E16A-FE84F4C6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updates to the files. Use VSCODE for this</a:t>
            </a:r>
          </a:p>
        </p:txBody>
      </p:sp>
    </p:spTree>
    <p:extLst>
      <p:ext uri="{BB962C8B-B14F-4D97-AF65-F5344CB8AC3E}">
        <p14:creationId xmlns:p14="http://schemas.microsoft.com/office/powerpoint/2010/main" val="148090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3810-64EC-F3DD-E16A-FE84F4C6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3D65-9FFE-AF45-D0A1-4F889BBE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add .</a:t>
            </a:r>
          </a:p>
          <a:p>
            <a:r>
              <a:rPr lang="en-US" dirty="0"/>
              <a:t>git commit –m ‘made updates’</a:t>
            </a:r>
          </a:p>
          <a:p>
            <a:r>
              <a:rPr lang="en-US" dirty="0"/>
              <a:t>git push origin main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9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9717C6-2EDE-FAD0-5AF8-7AF50B380794}"/>
              </a:ext>
            </a:extLst>
          </p:cNvPr>
          <p:cNvSpPr/>
          <p:nvPr/>
        </p:nvSpPr>
        <p:spPr>
          <a:xfrm>
            <a:off x="5198378" y="916401"/>
            <a:ext cx="1795243" cy="14429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are now in my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92D6E3-87E5-1D70-249A-B23A34AB1C2A}"/>
              </a:ext>
            </a:extLst>
          </p:cNvPr>
          <p:cNvCxnSpPr/>
          <p:nvPr/>
        </p:nvCxnSpPr>
        <p:spPr>
          <a:xfrm>
            <a:off x="1006679" y="2776756"/>
            <a:ext cx="10343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21AC94-8375-C17C-0DC6-F5B1DCF306E0}"/>
              </a:ext>
            </a:extLst>
          </p:cNvPr>
          <p:cNvSpPr txBox="1"/>
          <p:nvPr/>
        </p:nvSpPr>
        <p:spPr>
          <a:xfrm>
            <a:off x="234892" y="99829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C1102-42AA-1F47-01ED-186AA0EEA4C2}"/>
              </a:ext>
            </a:extLst>
          </p:cNvPr>
          <p:cNvSpPr txBox="1"/>
          <p:nvPr/>
        </p:nvSpPr>
        <p:spPr>
          <a:xfrm>
            <a:off x="234892" y="297809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4E3342-3EC4-6D78-B660-93902D48C614}"/>
              </a:ext>
            </a:extLst>
          </p:cNvPr>
          <p:cNvSpPr/>
          <p:nvPr/>
        </p:nvSpPr>
        <p:spPr>
          <a:xfrm>
            <a:off x="1467275" y="916401"/>
            <a:ext cx="1795243" cy="1442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code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1E43A70-BFD7-01FC-BE74-D97EAD6CCBA4}"/>
              </a:ext>
            </a:extLst>
          </p:cNvPr>
          <p:cNvSpPr/>
          <p:nvPr/>
        </p:nvSpPr>
        <p:spPr>
          <a:xfrm rot="16200000">
            <a:off x="3985569" y="1373202"/>
            <a:ext cx="360727" cy="52930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5DF88-0530-7552-9B88-12D926AB791D}"/>
              </a:ext>
            </a:extLst>
          </p:cNvPr>
          <p:cNvSpPr txBox="1"/>
          <p:nvPr/>
        </p:nvSpPr>
        <p:spPr>
          <a:xfrm>
            <a:off x="3834567" y="1088158"/>
            <a:ext cx="7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44E526-A804-41BD-DC46-21F33C708298}"/>
              </a:ext>
            </a:extLst>
          </p:cNvPr>
          <p:cNvSpPr txBox="1"/>
          <p:nvPr/>
        </p:nvSpPr>
        <p:spPr>
          <a:xfrm>
            <a:off x="8305699" y="362403"/>
            <a:ext cx="26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Someone else’s repository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B2CCF8-0BD2-79E4-252B-CF71859813B4}"/>
              </a:ext>
            </a:extLst>
          </p:cNvPr>
          <p:cNvSpPr txBox="1"/>
          <p:nvPr/>
        </p:nvSpPr>
        <p:spPr>
          <a:xfrm>
            <a:off x="5113301" y="362403"/>
            <a:ext cx="196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My </a:t>
            </a:r>
            <a:r>
              <a:rPr lang="en-US" u="sng" dirty="0" err="1"/>
              <a:t>github</a:t>
            </a:r>
            <a:r>
              <a:rPr lang="en-US" u="sng" dirty="0"/>
              <a:t> account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0681DB-6084-5ACB-FC08-BC9B78232566}"/>
              </a:ext>
            </a:extLst>
          </p:cNvPr>
          <p:cNvSpPr txBox="1"/>
          <p:nvPr/>
        </p:nvSpPr>
        <p:spPr>
          <a:xfrm>
            <a:off x="1859458" y="362187"/>
            <a:ext cx="102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6623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9717C6-2EDE-FAD0-5AF8-7AF50B380794}"/>
              </a:ext>
            </a:extLst>
          </p:cNvPr>
          <p:cNvSpPr/>
          <p:nvPr/>
        </p:nvSpPr>
        <p:spPr>
          <a:xfrm>
            <a:off x="5198378" y="916401"/>
            <a:ext cx="1795243" cy="14429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are now in my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92D6E3-87E5-1D70-249A-B23A34AB1C2A}"/>
              </a:ext>
            </a:extLst>
          </p:cNvPr>
          <p:cNvCxnSpPr/>
          <p:nvPr/>
        </p:nvCxnSpPr>
        <p:spPr>
          <a:xfrm>
            <a:off x="1006679" y="2776756"/>
            <a:ext cx="10343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21AC94-8375-C17C-0DC6-F5B1DCF306E0}"/>
              </a:ext>
            </a:extLst>
          </p:cNvPr>
          <p:cNvSpPr txBox="1"/>
          <p:nvPr/>
        </p:nvSpPr>
        <p:spPr>
          <a:xfrm>
            <a:off x="234892" y="99829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C1102-42AA-1F47-01ED-186AA0EEA4C2}"/>
              </a:ext>
            </a:extLst>
          </p:cNvPr>
          <p:cNvSpPr txBox="1"/>
          <p:nvPr/>
        </p:nvSpPr>
        <p:spPr>
          <a:xfrm>
            <a:off x="234892" y="297809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4E3342-3EC4-6D78-B660-93902D48C614}"/>
              </a:ext>
            </a:extLst>
          </p:cNvPr>
          <p:cNvSpPr/>
          <p:nvPr/>
        </p:nvSpPr>
        <p:spPr>
          <a:xfrm>
            <a:off x="1467275" y="916401"/>
            <a:ext cx="1795243" cy="1442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code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1E43A70-BFD7-01FC-BE74-D97EAD6CCBA4}"/>
              </a:ext>
            </a:extLst>
          </p:cNvPr>
          <p:cNvSpPr/>
          <p:nvPr/>
        </p:nvSpPr>
        <p:spPr>
          <a:xfrm rot="16200000">
            <a:off x="3985569" y="1373202"/>
            <a:ext cx="360727" cy="52930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5DF88-0530-7552-9B88-12D926AB791D}"/>
              </a:ext>
            </a:extLst>
          </p:cNvPr>
          <p:cNvSpPr txBox="1"/>
          <p:nvPr/>
        </p:nvSpPr>
        <p:spPr>
          <a:xfrm>
            <a:off x="3834567" y="1088158"/>
            <a:ext cx="7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44E526-A804-41BD-DC46-21F33C708298}"/>
              </a:ext>
            </a:extLst>
          </p:cNvPr>
          <p:cNvSpPr txBox="1"/>
          <p:nvPr/>
        </p:nvSpPr>
        <p:spPr>
          <a:xfrm>
            <a:off x="8305699" y="362403"/>
            <a:ext cx="26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Someone else’s repository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B2CCF8-0BD2-79E4-252B-CF71859813B4}"/>
              </a:ext>
            </a:extLst>
          </p:cNvPr>
          <p:cNvSpPr txBox="1"/>
          <p:nvPr/>
        </p:nvSpPr>
        <p:spPr>
          <a:xfrm>
            <a:off x="5113301" y="362403"/>
            <a:ext cx="196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My </a:t>
            </a:r>
            <a:r>
              <a:rPr lang="en-US" u="sng" dirty="0" err="1"/>
              <a:t>github</a:t>
            </a:r>
            <a:r>
              <a:rPr lang="en-US" u="sng" dirty="0"/>
              <a:t> account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0681DB-6084-5ACB-FC08-BC9B78232566}"/>
              </a:ext>
            </a:extLst>
          </p:cNvPr>
          <p:cNvSpPr txBox="1"/>
          <p:nvPr/>
        </p:nvSpPr>
        <p:spPr>
          <a:xfrm>
            <a:off x="1859458" y="362187"/>
            <a:ext cx="102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VS CODE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0C286DC-26DA-1CB4-28EB-E6DD429C2F86}"/>
              </a:ext>
            </a:extLst>
          </p:cNvPr>
          <p:cNvSpPr/>
          <p:nvPr/>
        </p:nvSpPr>
        <p:spPr>
          <a:xfrm rot="17448147">
            <a:off x="7318597" y="1661081"/>
            <a:ext cx="360727" cy="3003348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D4360-3DA9-2AB9-AF96-BC0C447462C9}"/>
              </a:ext>
            </a:extLst>
          </p:cNvPr>
          <p:cNvSpPr txBox="1"/>
          <p:nvPr/>
        </p:nvSpPr>
        <p:spPr>
          <a:xfrm>
            <a:off x="3805121" y="2986477"/>
            <a:ext cx="4452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pull request (PR). </a:t>
            </a:r>
          </a:p>
          <a:p>
            <a:r>
              <a:rPr lang="en-US" dirty="0"/>
              <a:t>This request will ask to merge my changes onto the repo from someone else.</a:t>
            </a:r>
          </a:p>
          <a:p>
            <a:r>
              <a:rPr lang="en-US" dirty="0"/>
              <a:t>Once merged from ‘someone else’ the owner of the repo, your changes will be on that person’s repo.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2597711-DC4F-4C4A-40BB-A43D480C0F5A}"/>
              </a:ext>
            </a:extLst>
          </p:cNvPr>
          <p:cNvSpPr/>
          <p:nvPr/>
        </p:nvSpPr>
        <p:spPr>
          <a:xfrm>
            <a:off x="9090872" y="2978090"/>
            <a:ext cx="1795243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 </a:t>
            </a:r>
          </a:p>
        </p:txBody>
      </p:sp>
    </p:spTree>
    <p:extLst>
      <p:ext uri="{BB962C8B-B14F-4D97-AF65-F5344CB8AC3E}">
        <p14:creationId xmlns:p14="http://schemas.microsoft.com/office/powerpoint/2010/main" val="3690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20BB32-DACA-7EEE-DAC9-854A299EBCA5}"/>
              </a:ext>
            </a:extLst>
          </p:cNvPr>
          <p:cNvSpPr txBox="1"/>
          <p:nvPr/>
        </p:nvSpPr>
        <p:spPr>
          <a:xfrm>
            <a:off x="514350" y="731520"/>
            <a:ext cx="10206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</a:t>
            </a:r>
          </a:p>
          <a:p>
            <a:endParaRPr lang="en-US" dirty="0"/>
          </a:p>
          <a:p>
            <a:r>
              <a:rPr lang="en-US" dirty="0"/>
              <a:t>git checkout –b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r>
              <a:rPr lang="en-US" dirty="0"/>
              <a:t>git checkout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 push &lt;remote alias&gt; &lt;branch name&gt;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5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3810-64EC-F3DD-E16A-FE84F4C6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0332"/>
          </a:xfrm>
        </p:spPr>
        <p:txBody>
          <a:bodyPr/>
          <a:lstStyle/>
          <a:p>
            <a:r>
              <a:rPr lang="en-US" dirty="0"/>
              <a:t>Forking a repo and all the other actions around it</a:t>
            </a:r>
          </a:p>
        </p:txBody>
      </p:sp>
    </p:spTree>
    <p:extLst>
      <p:ext uri="{BB962C8B-B14F-4D97-AF65-F5344CB8AC3E}">
        <p14:creationId xmlns:p14="http://schemas.microsoft.com/office/powerpoint/2010/main" val="2120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7DDCB3-6722-640C-8C6D-409D22EEBDDF}"/>
              </a:ext>
            </a:extLst>
          </p:cNvPr>
          <p:cNvSpPr/>
          <p:nvPr/>
        </p:nvSpPr>
        <p:spPr>
          <a:xfrm>
            <a:off x="2270622" y="916401"/>
            <a:ext cx="1795243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that I want to FORK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6D6249A-8FE6-98EC-5522-54B8A8653208}"/>
              </a:ext>
            </a:extLst>
          </p:cNvPr>
          <p:cNvSpPr/>
          <p:nvPr/>
        </p:nvSpPr>
        <p:spPr>
          <a:xfrm rot="16200000">
            <a:off x="4418402" y="1373202"/>
            <a:ext cx="360727" cy="52930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13C27-C4DB-0B43-01DE-9668DB5C6D75}"/>
              </a:ext>
            </a:extLst>
          </p:cNvPr>
          <p:cNvSpPr txBox="1"/>
          <p:nvPr/>
        </p:nvSpPr>
        <p:spPr>
          <a:xfrm>
            <a:off x="4267400" y="1088158"/>
            <a:ext cx="6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9717C6-2EDE-FAD0-5AF8-7AF50B380794}"/>
              </a:ext>
            </a:extLst>
          </p:cNvPr>
          <p:cNvSpPr/>
          <p:nvPr/>
        </p:nvSpPr>
        <p:spPr>
          <a:xfrm>
            <a:off x="5198378" y="916401"/>
            <a:ext cx="1795243" cy="14429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Forked that repo into my own repository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92D6E3-87E5-1D70-249A-B23A34AB1C2A}"/>
              </a:ext>
            </a:extLst>
          </p:cNvPr>
          <p:cNvCxnSpPr/>
          <p:nvPr/>
        </p:nvCxnSpPr>
        <p:spPr>
          <a:xfrm>
            <a:off x="1006679" y="2776756"/>
            <a:ext cx="10343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4DF8F3-7B21-15D0-043F-FD525C74C1BC}"/>
              </a:ext>
            </a:extLst>
          </p:cNvPr>
          <p:cNvCxnSpPr/>
          <p:nvPr/>
        </p:nvCxnSpPr>
        <p:spPr>
          <a:xfrm>
            <a:off x="1006679" y="4756557"/>
            <a:ext cx="10343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21AC94-8375-C17C-0DC6-F5B1DCF306E0}"/>
              </a:ext>
            </a:extLst>
          </p:cNvPr>
          <p:cNvSpPr txBox="1"/>
          <p:nvPr/>
        </p:nvSpPr>
        <p:spPr>
          <a:xfrm>
            <a:off x="234892" y="99829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C1102-42AA-1F47-01ED-186AA0EEA4C2}"/>
              </a:ext>
            </a:extLst>
          </p:cNvPr>
          <p:cNvSpPr txBox="1"/>
          <p:nvPr/>
        </p:nvSpPr>
        <p:spPr>
          <a:xfrm>
            <a:off x="234892" y="297809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4E3342-3EC4-6D78-B660-93902D48C614}"/>
              </a:ext>
            </a:extLst>
          </p:cNvPr>
          <p:cNvSpPr/>
          <p:nvPr/>
        </p:nvSpPr>
        <p:spPr>
          <a:xfrm>
            <a:off x="8729344" y="916401"/>
            <a:ext cx="1795243" cy="1442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Cloned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31C48-881D-278C-5927-F0458E01A782}"/>
              </a:ext>
            </a:extLst>
          </p:cNvPr>
          <p:cNvSpPr txBox="1"/>
          <p:nvPr/>
        </p:nvSpPr>
        <p:spPr>
          <a:xfrm>
            <a:off x="234892" y="496828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3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1E43A70-BFD7-01FC-BE74-D97EAD6CCBA4}"/>
              </a:ext>
            </a:extLst>
          </p:cNvPr>
          <p:cNvSpPr/>
          <p:nvPr/>
        </p:nvSpPr>
        <p:spPr>
          <a:xfrm rot="16200000">
            <a:off x="7681119" y="1373202"/>
            <a:ext cx="360727" cy="52930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5DF88-0530-7552-9B88-12D926AB791D}"/>
              </a:ext>
            </a:extLst>
          </p:cNvPr>
          <p:cNvSpPr txBox="1"/>
          <p:nvPr/>
        </p:nvSpPr>
        <p:spPr>
          <a:xfrm>
            <a:off x="7530117" y="1088158"/>
            <a:ext cx="7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E991F3-7C50-EF76-C7F6-24D2F8D2AE5F}"/>
              </a:ext>
            </a:extLst>
          </p:cNvPr>
          <p:cNvSpPr txBox="1"/>
          <p:nvPr/>
        </p:nvSpPr>
        <p:spPr>
          <a:xfrm>
            <a:off x="1846977" y="362403"/>
            <a:ext cx="26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Someone else’s repository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B70713-FD3F-DCE4-D282-68704A937495}"/>
              </a:ext>
            </a:extLst>
          </p:cNvPr>
          <p:cNvSpPr txBox="1"/>
          <p:nvPr/>
        </p:nvSpPr>
        <p:spPr>
          <a:xfrm>
            <a:off x="5113301" y="362403"/>
            <a:ext cx="196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My </a:t>
            </a:r>
            <a:r>
              <a:rPr lang="en-US" u="sng" dirty="0" err="1"/>
              <a:t>github</a:t>
            </a:r>
            <a:r>
              <a:rPr lang="en-US" u="sng" dirty="0"/>
              <a:t> account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8498B2-D0F8-7CA3-1CCD-DD1C135DA9AE}"/>
              </a:ext>
            </a:extLst>
          </p:cNvPr>
          <p:cNvSpPr txBox="1"/>
          <p:nvPr/>
        </p:nvSpPr>
        <p:spPr>
          <a:xfrm>
            <a:off x="9115935" y="362187"/>
            <a:ext cx="102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88882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3810-64EC-F3DD-E16A-FE84F4C6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3D65-9FFE-AF45-D0A1-4F889BBE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git@github.com:yimd85/</a:t>
            </a:r>
            <a:r>
              <a:rPr lang="en-US" dirty="0" err="1">
                <a:hlinkClick r:id="rId2"/>
              </a:rPr>
              <a:t>github_kale.git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Notice we do not have to git </a:t>
            </a:r>
            <a:r>
              <a:rPr lang="en-US" dirty="0" err="1"/>
              <a:t>init</a:t>
            </a:r>
            <a:r>
              <a:rPr lang="en-US" dirty="0"/>
              <a:t> because git clone first calls git </a:t>
            </a:r>
            <a:r>
              <a:rPr lang="en-US" dirty="0" err="1"/>
              <a:t>init</a:t>
            </a:r>
            <a:r>
              <a:rPr lang="en-US" dirty="0"/>
              <a:t> under the hood.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2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7DDCB3-6722-640C-8C6D-409D22EEBDDF}"/>
              </a:ext>
            </a:extLst>
          </p:cNvPr>
          <p:cNvSpPr/>
          <p:nvPr/>
        </p:nvSpPr>
        <p:spPr>
          <a:xfrm>
            <a:off x="2270622" y="916401"/>
            <a:ext cx="1795243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that I want to FORK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6D6249A-8FE6-98EC-5522-54B8A8653208}"/>
              </a:ext>
            </a:extLst>
          </p:cNvPr>
          <p:cNvSpPr/>
          <p:nvPr/>
        </p:nvSpPr>
        <p:spPr>
          <a:xfrm rot="16200000">
            <a:off x="4418402" y="1373202"/>
            <a:ext cx="360727" cy="52930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13C27-C4DB-0B43-01DE-9668DB5C6D75}"/>
              </a:ext>
            </a:extLst>
          </p:cNvPr>
          <p:cNvSpPr txBox="1"/>
          <p:nvPr/>
        </p:nvSpPr>
        <p:spPr>
          <a:xfrm>
            <a:off x="4267400" y="1088158"/>
            <a:ext cx="6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9717C6-2EDE-FAD0-5AF8-7AF50B380794}"/>
              </a:ext>
            </a:extLst>
          </p:cNvPr>
          <p:cNvSpPr/>
          <p:nvPr/>
        </p:nvSpPr>
        <p:spPr>
          <a:xfrm>
            <a:off x="5198378" y="916401"/>
            <a:ext cx="1795243" cy="14429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Forked that repo into my own repository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889057-E786-298C-543B-7170FC15AD35}"/>
              </a:ext>
            </a:extLst>
          </p:cNvPr>
          <p:cNvSpPr/>
          <p:nvPr/>
        </p:nvSpPr>
        <p:spPr>
          <a:xfrm>
            <a:off x="2270622" y="3013649"/>
            <a:ext cx="1795243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was a change on repo that was FORK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92D6E3-87E5-1D70-249A-B23A34AB1C2A}"/>
              </a:ext>
            </a:extLst>
          </p:cNvPr>
          <p:cNvCxnSpPr/>
          <p:nvPr/>
        </p:nvCxnSpPr>
        <p:spPr>
          <a:xfrm>
            <a:off x="1006679" y="2776756"/>
            <a:ext cx="10343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4DF8F3-7B21-15D0-043F-FD525C74C1BC}"/>
              </a:ext>
            </a:extLst>
          </p:cNvPr>
          <p:cNvCxnSpPr/>
          <p:nvPr/>
        </p:nvCxnSpPr>
        <p:spPr>
          <a:xfrm>
            <a:off x="1006679" y="4756557"/>
            <a:ext cx="10343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21AC94-8375-C17C-0DC6-F5B1DCF306E0}"/>
              </a:ext>
            </a:extLst>
          </p:cNvPr>
          <p:cNvSpPr txBox="1"/>
          <p:nvPr/>
        </p:nvSpPr>
        <p:spPr>
          <a:xfrm>
            <a:off x="234892" y="99829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C1102-42AA-1F47-01ED-186AA0EEA4C2}"/>
              </a:ext>
            </a:extLst>
          </p:cNvPr>
          <p:cNvSpPr txBox="1"/>
          <p:nvPr/>
        </p:nvSpPr>
        <p:spPr>
          <a:xfrm>
            <a:off x="234892" y="297809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4E3342-3EC4-6D78-B660-93902D48C614}"/>
              </a:ext>
            </a:extLst>
          </p:cNvPr>
          <p:cNvSpPr/>
          <p:nvPr/>
        </p:nvSpPr>
        <p:spPr>
          <a:xfrm>
            <a:off x="8729344" y="916401"/>
            <a:ext cx="1795243" cy="1442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Cloned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31C48-881D-278C-5927-F0458E01A782}"/>
              </a:ext>
            </a:extLst>
          </p:cNvPr>
          <p:cNvSpPr txBox="1"/>
          <p:nvPr/>
        </p:nvSpPr>
        <p:spPr>
          <a:xfrm>
            <a:off x="234892" y="496828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3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1E43A70-BFD7-01FC-BE74-D97EAD6CCBA4}"/>
              </a:ext>
            </a:extLst>
          </p:cNvPr>
          <p:cNvSpPr/>
          <p:nvPr/>
        </p:nvSpPr>
        <p:spPr>
          <a:xfrm rot="16200000">
            <a:off x="7681119" y="1373202"/>
            <a:ext cx="360727" cy="52930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5DF88-0530-7552-9B88-12D926AB791D}"/>
              </a:ext>
            </a:extLst>
          </p:cNvPr>
          <p:cNvSpPr txBox="1"/>
          <p:nvPr/>
        </p:nvSpPr>
        <p:spPr>
          <a:xfrm>
            <a:off x="7530117" y="1088158"/>
            <a:ext cx="7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E991F3-7C50-EF76-C7F6-24D2F8D2AE5F}"/>
              </a:ext>
            </a:extLst>
          </p:cNvPr>
          <p:cNvSpPr txBox="1"/>
          <p:nvPr/>
        </p:nvSpPr>
        <p:spPr>
          <a:xfrm>
            <a:off x="1846977" y="362403"/>
            <a:ext cx="26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Someone else’s repository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B70713-FD3F-DCE4-D282-68704A937495}"/>
              </a:ext>
            </a:extLst>
          </p:cNvPr>
          <p:cNvSpPr txBox="1"/>
          <p:nvPr/>
        </p:nvSpPr>
        <p:spPr>
          <a:xfrm>
            <a:off x="5113301" y="362403"/>
            <a:ext cx="196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My </a:t>
            </a:r>
            <a:r>
              <a:rPr lang="en-US" u="sng" dirty="0" err="1"/>
              <a:t>github</a:t>
            </a:r>
            <a:r>
              <a:rPr lang="en-US" u="sng" dirty="0"/>
              <a:t> account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8498B2-D0F8-7CA3-1CCD-DD1C135DA9AE}"/>
              </a:ext>
            </a:extLst>
          </p:cNvPr>
          <p:cNvSpPr txBox="1"/>
          <p:nvPr/>
        </p:nvSpPr>
        <p:spPr>
          <a:xfrm>
            <a:off x="9115935" y="362187"/>
            <a:ext cx="102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298803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7DDCB3-6722-640C-8C6D-409D22EEBDDF}"/>
              </a:ext>
            </a:extLst>
          </p:cNvPr>
          <p:cNvSpPr/>
          <p:nvPr/>
        </p:nvSpPr>
        <p:spPr>
          <a:xfrm>
            <a:off x="2270622" y="916401"/>
            <a:ext cx="1795243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that I want to FORK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6D6249A-8FE6-98EC-5522-54B8A8653208}"/>
              </a:ext>
            </a:extLst>
          </p:cNvPr>
          <p:cNvSpPr/>
          <p:nvPr/>
        </p:nvSpPr>
        <p:spPr>
          <a:xfrm rot="16200000">
            <a:off x="4418402" y="1373202"/>
            <a:ext cx="360727" cy="52930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13C27-C4DB-0B43-01DE-9668DB5C6D75}"/>
              </a:ext>
            </a:extLst>
          </p:cNvPr>
          <p:cNvSpPr txBox="1"/>
          <p:nvPr/>
        </p:nvSpPr>
        <p:spPr>
          <a:xfrm>
            <a:off x="4267400" y="1088158"/>
            <a:ext cx="6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9717C6-2EDE-FAD0-5AF8-7AF50B380794}"/>
              </a:ext>
            </a:extLst>
          </p:cNvPr>
          <p:cNvSpPr/>
          <p:nvPr/>
        </p:nvSpPr>
        <p:spPr>
          <a:xfrm>
            <a:off x="5198378" y="916401"/>
            <a:ext cx="1795243" cy="14429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Forked that repo into my own repository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889057-E786-298C-543B-7170FC15AD35}"/>
              </a:ext>
            </a:extLst>
          </p:cNvPr>
          <p:cNvSpPr/>
          <p:nvPr/>
        </p:nvSpPr>
        <p:spPr>
          <a:xfrm>
            <a:off x="2270622" y="3013649"/>
            <a:ext cx="1795243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was a change on repo that was FORK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92D6E3-87E5-1D70-249A-B23A34AB1C2A}"/>
              </a:ext>
            </a:extLst>
          </p:cNvPr>
          <p:cNvCxnSpPr/>
          <p:nvPr/>
        </p:nvCxnSpPr>
        <p:spPr>
          <a:xfrm>
            <a:off x="1006679" y="2776756"/>
            <a:ext cx="10343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4DF8F3-7B21-15D0-043F-FD525C74C1BC}"/>
              </a:ext>
            </a:extLst>
          </p:cNvPr>
          <p:cNvCxnSpPr/>
          <p:nvPr/>
        </p:nvCxnSpPr>
        <p:spPr>
          <a:xfrm>
            <a:off x="1006679" y="4756557"/>
            <a:ext cx="10343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21AC94-8375-C17C-0DC6-F5B1DCF306E0}"/>
              </a:ext>
            </a:extLst>
          </p:cNvPr>
          <p:cNvSpPr txBox="1"/>
          <p:nvPr/>
        </p:nvSpPr>
        <p:spPr>
          <a:xfrm>
            <a:off x="234892" y="99829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C1102-42AA-1F47-01ED-186AA0EEA4C2}"/>
              </a:ext>
            </a:extLst>
          </p:cNvPr>
          <p:cNvSpPr txBox="1"/>
          <p:nvPr/>
        </p:nvSpPr>
        <p:spPr>
          <a:xfrm>
            <a:off x="234892" y="297809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2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F6FBA60-96B9-2300-8F8E-E1BD330FBDED}"/>
              </a:ext>
            </a:extLst>
          </p:cNvPr>
          <p:cNvSpPr/>
          <p:nvPr/>
        </p:nvSpPr>
        <p:spPr>
          <a:xfrm rot="16200000">
            <a:off x="6217241" y="2010544"/>
            <a:ext cx="360727" cy="4452005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E16D6-31F0-9222-133F-524C64A38F6C}"/>
              </a:ext>
            </a:extLst>
          </p:cNvPr>
          <p:cNvSpPr txBox="1"/>
          <p:nvPr/>
        </p:nvSpPr>
        <p:spPr>
          <a:xfrm>
            <a:off x="4171602" y="2902346"/>
            <a:ext cx="4452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the upstream (upstream is jargon for origination repo or branch).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fetch and merge those changes from the upstream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4E3342-3EC4-6D78-B660-93902D48C614}"/>
              </a:ext>
            </a:extLst>
          </p:cNvPr>
          <p:cNvSpPr/>
          <p:nvPr/>
        </p:nvSpPr>
        <p:spPr>
          <a:xfrm>
            <a:off x="8729344" y="916401"/>
            <a:ext cx="1795243" cy="1442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Cloned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31C48-881D-278C-5927-F0458E01A782}"/>
              </a:ext>
            </a:extLst>
          </p:cNvPr>
          <p:cNvSpPr txBox="1"/>
          <p:nvPr/>
        </p:nvSpPr>
        <p:spPr>
          <a:xfrm>
            <a:off x="234892" y="496828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1B5C25-4300-5C35-E921-FB73CA6D1638}"/>
              </a:ext>
            </a:extLst>
          </p:cNvPr>
          <p:cNvSpPr/>
          <p:nvPr/>
        </p:nvSpPr>
        <p:spPr>
          <a:xfrm>
            <a:off x="8729344" y="2978090"/>
            <a:ext cx="1795243" cy="1442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code in VS Code is synced 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1E43A70-BFD7-01FC-BE74-D97EAD6CCBA4}"/>
              </a:ext>
            </a:extLst>
          </p:cNvPr>
          <p:cNvSpPr/>
          <p:nvPr/>
        </p:nvSpPr>
        <p:spPr>
          <a:xfrm rot="16200000">
            <a:off x="7681119" y="1373202"/>
            <a:ext cx="360727" cy="52930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5DF88-0530-7552-9B88-12D926AB791D}"/>
              </a:ext>
            </a:extLst>
          </p:cNvPr>
          <p:cNvSpPr txBox="1"/>
          <p:nvPr/>
        </p:nvSpPr>
        <p:spPr>
          <a:xfrm>
            <a:off x="7530117" y="1088158"/>
            <a:ext cx="7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44E526-A804-41BD-DC46-21F33C708298}"/>
              </a:ext>
            </a:extLst>
          </p:cNvPr>
          <p:cNvSpPr txBox="1"/>
          <p:nvPr/>
        </p:nvSpPr>
        <p:spPr>
          <a:xfrm>
            <a:off x="1846977" y="362403"/>
            <a:ext cx="26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Someone else’s repository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B2CCF8-0BD2-79E4-252B-CF71859813B4}"/>
              </a:ext>
            </a:extLst>
          </p:cNvPr>
          <p:cNvSpPr txBox="1"/>
          <p:nvPr/>
        </p:nvSpPr>
        <p:spPr>
          <a:xfrm>
            <a:off x="5113301" y="362403"/>
            <a:ext cx="196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My </a:t>
            </a:r>
            <a:r>
              <a:rPr lang="en-US" u="sng" dirty="0" err="1"/>
              <a:t>github</a:t>
            </a:r>
            <a:r>
              <a:rPr lang="en-US" u="sng" dirty="0"/>
              <a:t> account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0681DB-6084-5ACB-FC08-BC9B78232566}"/>
              </a:ext>
            </a:extLst>
          </p:cNvPr>
          <p:cNvSpPr txBox="1"/>
          <p:nvPr/>
        </p:nvSpPr>
        <p:spPr>
          <a:xfrm>
            <a:off x="9115935" y="362187"/>
            <a:ext cx="102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10699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3810-64EC-F3DD-E16A-FE84F4C6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3D65-9FFE-AF45-D0A1-4F889BBE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remote add upstream </a:t>
            </a:r>
            <a:r>
              <a:rPr lang="en-US" dirty="0">
                <a:hlinkClick r:id="rId2"/>
              </a:rPr>
              <a:t>git@github.com:davidyim85/</a:t>
            </a:r>
            <a:r>
              <a:rPr lang="en-US" dirty="0" err="1">
                <a:hlinkClick r:id="rId2"/>
              </a:rPr>
              <a:t>github_kale.git</a:t>
            </a:r>
            <a:endParaRPr lang="en-US" dirty="0"/>
          </a:p>
          <a:p>
            <a:r>
              <a:rPr lang="en-US" dirty="0"/>
              <a:t>git pull upstream main</a:t>
            </a:r>
          </a:p>
          <a:p>
            <a:r>
              <a:rPr lang="en-US" dirty="0"/>
              <a:t>git remote -v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5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7DDCB3-6722-640C-8C6D-409D22EEBDDF}"/>
              </a:ext>
            </a:extLst>
          </p:cNvPr>
          <p:cNvSpPr/>
          <p:nvPr/>
        </p:nvSpPr>
        <p:spPr>
          <a:xfrm>
            <a:off x="2270622" y="916401"/>
            <a:ext cx="1795243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that I want to FORK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6D6249A-8FE6-98EC-5522-54B8A8653208}"/>
              </a:ext>
            </a:extLst>
          </p:cNvPr>
          <p:cNvSpPr/>
          <p:nvPr/>
        </p:nvSpPr>
        <p:spPr>
          <a:xfrm rot="16200000">
            <a:off x="4418402" y="1373202"/>
            <a:ext cx="360727" cy="52930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13C27-C4DB-0B43-01DE-9668DB5C6D75}"/>
              </a:ext>
            </a:extLst>
          </p:cNvPr>
          <p:cNvSpPr txBox="1"/>
          <p:nvPr/>
        </p:nvSpPr>
        <p:spPr>
          <a:xfrm>
            <a:off x="4267400" y="1088158"/>
            <a:ext cx="6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9717C6-2EDE-FAD0-5AF8-7AF50B380794}"/>
              </a:ext>
            </a:extLst>
          </p:cNvPr>
          <p:cNvSpPr/>
          <p:nvPr/>
        </p:nvSpPr>
        <p:spPr>
          <a:xfrm>
            <a:off x="5198378" y="916401"/>
            <a:ext cx="1795243" cy="14429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Forked that repo into my own repository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889057-E786-298C-543B-7170FC15AD35}"/>
              </a:ext>
            </a:extLst>
          </p:cNvPr>
          <p:cNvSpPr/>
          <p:nvPr/>
        </p:nvSpPr>
        <p:spPr>
          <a:xfrm>
            <a:off x="2270622" y="3013649"/>
            <a:ext cx="1795243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was a change on repo that was FORK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92D6E3-87E5-1D70-249A-B23A34AB1C2A}"/>
              </a:ext>
            </a:extLst>
          </p:cNvPr>
          <p:cNvCxnSpPr/>
          <p:nvPr/>
        </p:nvCxnSpPr>
        <p:spPr>
          <a:xfrm>
            <a:off x="1006679" y="2776756"/>
            <a:ext cx="10343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4DF8F3-7B21-15D0-043F-FD525C74C1BC}"/>
              </a:ext>
            </a:extLst>
          </p:cNvPr>
          <p:cNvCxnSpPr/>
          <p:nvPr/>
        </p:nvCxnSpPr>
        <p:spPr>
          <a:xfrm>
            <a:off x="1006679" y="4756557"/>
            <a:ext cx="10343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21AC94-8375-C17C-0DC6-F5B1DCF306E0}"/>
              </a:ext>
            </a:extLst>
          </p:cNvPr>
          <p:cNvSpPr txBox="1"/>
          <p:nvPr/>
        </p:nvSpPr>
        <p:spPr>
          <a:xfrm>
            <a:off x="234892" y="99829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C1102-42AA-1F47-01ED-186AA0EEA4C2}"/>
              </a:ext>
            </a:extLst>
          </p:cNvPr>
          <p:cNvSpPr txBox="1"/>
          <p:nvPr/>
        </p:nvSpPr>
        <p:spPr>
          <a:xfrm>
            <a:off x="234892" y="297809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2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F6FBA60-96B9-2300-8F8E-E1BD330FBDED}"/>
              </a:ext>
            </a:extLst>
          </p:cNvPr>
          <p:cNvSpPr/>
          <p:nvPr/>
        </p:nvSpPr>
        <p:spPr>
          <a:xfrm rot="16200000">
            <a:off x="6217241" y="2010544"/>
            <a:ext cx="360727" cy="4452005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E16D6-31F0-9222-133F-524C64A38F6C}"/>
              </a:ext>
            </a:extLst>
          </p:cNvPr>
          <p:cNvSpPr txBox="1"/>
          <p:nvPr/>
        </p:nvSpPr>
        <p:spPr>
          <a:xfrm>
            <a:off x="4171602" y="2902346"/>
            <a:ext cx="4452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the upstream (upstream is jargon for origination repo or branch).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fetch and merge those changes from the upstream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4E3342-3EC4-6D78-B660-93902D48C614}"/>
              </a:ext>
            </a:extLst>
          </p:cNvPr>
          <p:cNvSpPr/>
          <p:nvPr/>
        </p:nvSpPr>
        <p:spPr>
          <a:xfrm>
            <a:off x="8729344" y="916401"/>
            <a:ext cx="1795243" cy="1442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Cloned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31C48-881D-278C-5927-F0458E01A782}"/>
              </a:ext>
            </a:extLst>
          </p:cNvPr>
          <p:cNvSpPr txBox="1"/>
          <p:nvPr/>
        </p:nvSpPr>
        <p:spPr>
          <a:xfrm>
            <a:off x="234892" y="496828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1B5C25-4300-5C35-E921-FB73CA6D1638}"/>
              </a:ext>
            </a:extLst>
          </p:cNvPr>
          <p:cNvSpPr/>
          <p:nvPr/>
        </p:nvSpPr>
        <p:spPr>
          <a:xfrm>
            <a:off x="8729344" y="2978090"/>
            <a:ext cx="1795243" cy="1442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code in VS Code is synced 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1E43A70-BFD7-01FC-BE74-D97EAD6CCBA4}"/>
              </a:ext>
            </a:extLst>
          </p:cNvPr>
          <p:cNvSpPr/>
          <p:nvPr/>
        </p:nvSpPr>
        <p:spPr>
          <a:xfrm rot="16200000">
            <a:off x="7681119" y="1373202"/>
            <a:ext cx="360727" cy="52930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5DF88-0530-7552-9B88-12D926AB791D}"/>
              </a:ext>
            </a:extLst>
          </p:cNvPr>
          <p:cNvSpPr txBox="1"/>
          <p:nvPr/>
        </p:nvSpPr>
        <p:spPr>
          <a:xfrm>
            <a:off x="7530117" y="1088158"/>
            <a:ext cx="7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44E526-A804-41BD-DC46-21F33C708298}"/>
              </a:ext>
            </a:extLst>
          </p:cNvPr>
          <p:cNvSpPr txBox="1"/>
          <p:nvPr/>
        </p:nvSpPr>
        <p:spPr>
          <a:xfrm>
            <a:off x="1846977" y="362403"/>
            <a:ext cx="26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Someone else’s repository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B2CCF8-0BD2-79E4-252B-CF71859813B4}"/>
              </a:ext>
            </a:extLst>
          </p:cNvPr>
          <p:cNvSpPr txBox="1"/>
          <p:nvPr/>
        </p:nvSpPr>
        <p:spPr>
          <a:xfrm>
            <a:off x="5113301" y="362403"/>
            <a:ext cx="196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My </a:t>
            </a:r>
            <a:r>
              <a:rPr lang="en-US" u="sng" dirty="0" err="1"/>
              <a:t>github</a:t>
            </a:r>
            <a:r>
              <a:rPr lang="en-US" u="sng" dirty="0"/>
              <a:t> account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0681DB-6084-5ACB-FC08-BC9B78232566}"/>
              </a:ext>
            </a:extLst>
          </p:cNvPr>
          <p:cNvSpPr txBox="1"/>
          <p:nvPr/>
        </p:nvSpPr>
        <p:spPr>
          <a:xfrm>
            <a:off x="9115935" y="362187"/>
            <a:ext cx="102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VS CODE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5C3D8B-E58B-62F4-CA75-B19E2DB33E5F}"/>
              </a:ext>
            </a:extLst>
          </p:cNvPr>
          <p:cNvSpPr/>
          <p:nvPr/>
        </p:nvSpPr>
        <p:spPr>
          <a:xfrm>
            <a:off x="5198378" y="4968280"/>
            <a:ext cx="1795243" cy="14429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</a:t>
            </a:r>
            <a:r>
              <a:rPr lang="en-US" sz="1400" dirty="0" err="1"/>
              <a:t>github</a:t>
            </a:r>
            <a:r>
              <a:rPr lang="en-US" sz="1400" dirty="0"/>
              <a:t> repo (the remote repo) is in sync w/ the code on the VS CODE and the original report code from someone else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B090970-A10F-98BF-3D0D-47677F9D1AA2}"/>
              </a:ext>
            </a:extLst>
          </p:cNvPr>
          <p:cNvSpPr/>
          <p:nvPr/>
        </p:nvSpPr>
        <p:spPr>
          <a:xfrm rot="3503470">
            <a:off x="7625850" y="4557125"/>
            <a:ext cx="360727" cy="52930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BC706D-C67F-9919-0836-0958B91EFEAB}"/>
              </a:ext>
            </a:extLst>
          </p:cNvPr>
          <p:cNvSpPr txBox="1"/>
          <p:nvPr/>
        </p:nvSpPr>
        <p:spPr>
          <a:xfrm>
            <a:off x="7225194" y="5081319"/>
            <a:ext cx="445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the update to my </a:t>
            </a:r>
            <a:r>
              <a:rPr lang="en-US" dirty="0" err="1"/>
              <a:t>github</a:t>
            </a:r>
            <a:r>
              <a:rPr lang="en-US" dirty="0"/>
              <a:t> account’s repo</a:t>
            </a:r>
          </a:p>
        </p:txBody>
      </p:sp>
    </p:spTree>
    <p:extLst>
      <p:ext uri="{BB962C8B-B14F-4D97-AF65-F5344CB8AC3E}">
        <p14:creationId xmlns:p14="http://schemas.microsoft.com/office/powerpoint/2010/main" val="56379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517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Forking a repo and all the other actions around it</vt:lpstr>
      <vt:lpstr>PowerPoint Presentation</vt:lpstr>
      <vt:lpstr>commands</vt:lpstr>
      <vt:lpstr>PowerPoint Presentation</vt:lpstr>
      <vt:lpstr>PowerPoint Presentation</vt:lpstr>
      <vt:lpstr>commands</vt:lpstr>
      <vt:lpstr>PowerPoint Presentation</vt:lpstr>
      <vt:lpstr>commands</vt:lpstr>
      <vt:lpstr>Make updates to the files. Use VSCODE for this</vt:lpstr>
      <vt:lpstr>commands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Yim</dc:creator>
  <cp:lastModifiedBy>David Yim</cp:lastModifiedBy>
  <cp:revision>11</cp:revision>
  <dcterms:created xsi:type="dcterms:W3CDTF">2023-04-28T01:38:25Z</dcterms:created>
  <dcterms:modified xsi:type="dcterms:W3CDTF">2023-04-29T13:49:27Z</dcterms:modified>
</cp:coreProperties>
</file>