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91" r:id="rId14"/>
    <p:sldId id="270" r:id="rId15"/>
    <p:sldId id="289" r:id="rId16"/>
    <p:sldId id="271" r:id="rId17"/>
    <p:sldId id="275" r:id="rId18"/>
    <p:sldId id="272" r:id="rId19"/>
    <p:sldId id="274" r:id="rId20"/>
    <p:sldId id="279" r:id="rId21"/>
    <p:sldId id="276" r:id="rId22"/>
    <p:sldId id="281" r:id="rId23"/>
    <p:sldId id="277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FF20-A76B-48D4-DEB1-FE02AD89B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A5284-5CB0-4C2D-0987-0741DA9A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7BA9-3BEC-04A6-E6F1-7D69BF40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F9A0-FD88-C238-28BA-D0B8D887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8C45-D414-BB64-EF70-41D6CE1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2C64-5A74-3A07-09E0-F5A9AF7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C4682-FEA8-3AD2-ACE9-C1CF17E2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DE81-BCEA-2F03-AFAB-5B4D8BA8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B21D-AED1-4695-3ADB-5B76CBAC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83C6-1049-6949-3EBE-077C9DD0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FA70-BC77-A5AD-4F94-DD3DCD34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CD35-C46A-2B49-BCE0-69EB82A7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A89E-58F7-1F96-BF70-D2EDCBD8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4E8B-E2E5-8563-6B04-88197C6D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F4A6-E052-A188-9EB9-46574D4D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D7E9-58BF-003F-1DD8-180C38BA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1E7F-A65C-AD45-A515-FBA93B04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F6C-E261-AEAE-9121-0A4EAF36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050C-5CCB-B60B-41B4-FFE73AD6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C26C-D1A5-6E14-C92A-A68CEAA9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2ACA-C8D1-2570-F3ED-55DFF7CD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0FF5-7C91-082A-54DE-3FFD3399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C231-6708-9893-830F-5B8F7096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FB4A-C32D-EAA3-A75B-FFB3B818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0785-CF61-F565-8737-D971E8F2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525-5DFB-95FE-D974-A7C7C89F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3D85-5EA4-5D58-68E9-2483AD4C0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4B9FE-2A89-BFA0-DED8-67992DFF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58810-F9F4-E190-BAC6-4E77DC9F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1A8BE-BFF3-F694-231A-CA44524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85C8-50D5-4227-468D-958F2823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E380-9B59-2F3B-043A-F9284949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07B8-1A25-30E5-3212-2EDA2BC5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5DDD-7080-2E69-04FB-646D664D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4CA6-257D-C50D-6F68-7431B09E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4C50C-0984-317C-621B-B3607EA68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FEBED-4DC6-9AF2-20CD-EC6545AA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193AB-44D9-65E0-C316-D8ADFDAA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32009-B51E-302A-68BE-F3C88496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F966-F134-9FB9-25D4-ED2226A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1922B-036E-6C8D-DB7F-6A6452CA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8168-4D5A-F3B7-BC78-1520D3A1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9BC37-2877-D90D-487F-8D7A9CBF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41FD1-891A-D56E-6663-2B799B12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9CC3F-FDE3-23EC-AE44-CBB65F61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7667-13A7-185C-40F8-2604DF5D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487-F953-966E-365B-4078C083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EB91-FB62-3925-6A94-0DDA2F49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4C4DE-8617-855A-B984-8361814C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6D0D6-718A-7C54-E801-D2486514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5B178-FAD0-BEA8-F5F9-9F360F47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E44F-261D-6255-91A0-EA5D3E2C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477E-6705-095F-473B-B640A55F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0B98F-6816-8506-C6AA-6488410B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9EDE0-B9E2-F350-FE4F-F346A25CF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C70E-3CC2-A1EB-B141-F7B57B1B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615F9-583E-D1C1-9A7E-CF990AFF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9EC9-D9D3-8DFD-D40F-E14EFD97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B8C37-BC0F-E49B-10EB-354417AD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A71E-D2A0-BE0D-2FC2-F25DAD43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3E12-F94F-C18A-7F8E-69223C84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9EB3-E148-4FF5-B30D-CD9BE6A34F4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9E78-A7A3-5A24-3639-834FB03A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9A26-D45F-4AB9-BEE6-55F0E9DA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2A82-84B2-4C37-A316-76A64F81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callback? </a:t>
            </a:r>
          </a:p>
          <a:p>
            <a:pPr marL="0" indent="0">
              <a:buNone/>
            </a:pPr>
            <a:r>
              <a:rPr lang="en-US" dirty="0"/>
              <a:t>A callback is just a function (a) that you pass in to another function (b). </a:t>
            </a:r>
          </a:p>
          <a:p>
            <a:pPr marL="0" indent="0">
              <a:buNone/>
            </a:pPr>
            <a:r>
              <a:rPr lang="en-US" dirty="0"/>
              <a:t>That other function (b) will then call </a:t>
            </a:r>
            <a:r>
              <a:rPr lang="en-US" sz="2800" dirty="0"/>
              <a:t>that </a:t>
            </a:r>
            <a:r>
              <a:rPr lang="en-US" dirty="0"/>
              <a:t>function (a) at some point. </a:t>
            </a:r>
          </a:p>
        </p:txBody>
      </p:sp>
    </p:spTree>
    <p:extLst>
      <p:ext uri="{BB962C8B-B14F-4D97-AF65-F5344CB8AC3E}">
        <p14:creationId xmlns:p14="http://schemas.microsoft.com/office/powerpoint/2010/main" val="8068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11" y="1597231"/>
            <a:ext cx="9660577" cy="3017126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If we invoke the function and pass </a:t>
            </a:r>
            <a:r>
              <a:rPr lang="en-US" sz="2000" b="0" i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aFunction</a:t>
            </a:r>
            <a:r>
              <a:rPr lang="en-US" sz="2000" dirty="0"/>
              <a:t> , we get a log of the function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EA133-2F7B-F186-0846-0CBD8341E3D6}"/>
              </a:ext>
            </a:extLst>
          </p:cNvPr>
          <p:cNvSpPr txBox="1"/>
          <p:nvPr/>
        </p:nvSpPr>
        <p:spPr>
          <a:xfrm>
            <a:off x="1047007" y="4086697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258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11" y="1597231"/>
            <a:ext cx="9660577" cy="3017126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If we invoke the function and pass </a:t>
            </a:r>
            <a:r>
              <a:rPr lang="en-US" sz="2000" b="0" i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aFunction</a:t>
            </a:r>
            <a:r>
              <a:rPr lang="en-US" sz="2000" dirty="0"/>
              <a:t> , we get a log of the function on the console.</a:t>
            </a:r>
          </a:p>
          <a:p>
            <a:pPr marL="0" indent="0">
              <a:buNone/>
            </a:pPr>
            <a:r>
              <a:rPr lang="en-US" sz="2000" dirty="0"/>
              <a:t>And it looks like this: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EA133-2F7B-F186-0846-0CBD8341E3D6}"/>
              </a:ext>
            </a:extLst>
          </p:cNvPr>
          <p:cNvSpPr txBox="1"/>
          <p:nvPr/>
        </p:nvSpPr>
        <p:spPr>
          <a:xfrm>
            <a:off x="1047007" y="4086697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E079E1-06E7-2BBC-A6E9-801B1F584FD3}"/>
              </a:ext>
            </a:extLst>
          </p:cNvPr>
          <p:cNvSpPr txBox="1">
            <a:spLocks/>
          </p:cNvSpPr>
          <p:nvPr/>
        </p:nvSpPr>
        <p:spPr>
          <a:xfrm>
            <a:off x="3159825" y="5254831"/>
            <a:ext cx="6466115" cy="156283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1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4E4FF-7104-43AB-4034-B8BD8BB70CF5}"/>
              </a:ext>
            </a:extLst>
          </p:cNvPr>
          <p:cNvSpPr txBox="1"/>
          <p:nvPr/>
        </p:nvSpPr>
        <p:spPr>
          <a:xfrm>
            <a:off x="4929249" y="3244334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is left blank </a:t>
            </a:r>
          </a:p>
        </p:txBody>
      </p:sp>
    </p:spTree>
    <p:extLst>
      <p:ext uri="{BB962C8B-B14F-4D97-AF65-F5344CB8AC3E}">
        <p14:creationId xmlns:p14="http://schemas.microsoft.com/office/powerpoint/2010/main" val="406107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9" y="1597231"/>
            <a:ext cx="5028211" cy="301712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Instead of logging the parameter, …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8E66E-C50E-32B5-E642-B07D33C88F9D}"/>
              </a:ext>
            </a:extLst>
          </p:cNvPr>
          <p:cNvSpPr/>
          <p:nvPr/>
        </p:nvSpPr>
        <p:spPr>
          <a:xfrm rot="1815509">
            <a:off x="472402" y="1625848"/>
            <a:ext cx="297675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226B70B-4142-99DC-80E7-3478BDA16101}"/>
              </a:ext>
            </a:extLst>
          </p:cNvPr>
          <p:cNvSpPr/>
          <p:nvPr/>
        </p:nvSpPr>
        <p:spPr>
          <a:xfrm rot="8405222">
            <a:off x="3039782" y="1652485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99221-5678-30C9-9F89-7B1D62CF300B}"/>
              </a:ext>
            </a:extLst>
          </p:cNvPr>
          <p:cNvSpPr/>
          <p:nvPr/>
        </p:nvSpPr>
        <p:spPr>
          <a:xfrm rot="19465068">
            <a:off x="502993" y="2017310"/>
            <a:ext cx="28160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62F812-C55E-B799-0F3A-F22C7E8E022A}"/>
              </a:ext>
            </a:extLst>
          </p:cNvPr>
          <p:cNvSpPr/>
          <p:nvPr/>
        </p:nvSpPr>
        <p:spPr>
          <a:xfrm rot="13741736">
            <a:off x="3025731" y="2017309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9" y="1597231"/>
            <a:ext cx="5028211" cy="301712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How about invoking it?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8E66E-C50E-32B5-E642-B07D33C88F9D}"/>
              </a:ext>
            </a:extLst>
          </p:cNvPr>
          <p:cNvSpPr/>
          <p:nvPr/>
        </p:nvSpPr>
        <p:spPr>
          <a:xfrm rot="1815509">
            <a:off x="472402" y="1625848"/>
            <a:ext cx="297675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226B70B-4142-99DC-80E7-3478BDA16101}"/>
              </a:ext>
            </a:extLst>
          </p:cNvPr>
          <p:cNvSpPr/>
          <p:nvPr/>
        </p:nvSpPr>
        <p:spPr>
          <a:xfrm rot="8405222">
            <a:off x="1938496" y="1652486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99221-5678-30C9-9F89-7B1D62CF300B}"/>
              </a:ext>
            </a:extLst>
          </p:cNvPr>
          <p:cNvSpPr/>
          <p:nvPr/>
        </p:nvSpPr>
        <p:spPr>
          <a:xfrm rot="19465068">
            <a:off x="502993" y="2017310"/>
            <a:ext cx="28160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62F812-C55E-B799-0F3A-F22C7E8E022A}"/>
              </a:ext>
            </a:extLst>
          </p:cNvPr>
          <p:cNvSpPr/>
          <p:nvPr/>
        </p:nvSpPr>
        <p:spPr>
          <a:xfrm rot="13741736">
            <a:off x="1924445" y="2017310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9" y="1597231"/>
            <a:ext cx="5028211" cy="301712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Instead of logging the parameter, how about invoking it?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6312724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B823C4-F6DB-64C5-DBDA-7B02DA5F1B25}"/>
              </a:ext>
            </a:extLst>
          </p:cNvPr>
          <p:cNvSpPr/>
          <p:nvPr/>
        </p:nvSpPr>
        <p:spPr>
          <a:xfrm>
            <a:off x="5633358" y="2877194"/>
            <a:ext cx="439387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EF97FB1-2EDE-5679-BB7E-C604464F2F90}"/>
              </a:ext>
            </a:extLst>
          </p:cNvPr>
          <p:cNvSpPr/>
          <p:nvPr/>
        </p:nvSpPr>
        <p:spPr>
          <a:xfrm rot="1815509">
            <a:off x="6517177" y="1625848"/>
            <a:ext cx="297675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302FC08-46A4-FFA4-303B-AC9D81DAE82B}"/>
              </a:ext>
            </a:extLst>
          </p:cNvPr>
          <p:cNvSpPr/>
          <p:nvPr/>
        </p:nvSpPr>
        <p:spPr>
          <a:xfrm rot="8405222">
            <a:off x="7939673" y="1652485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BAB89A-0BE0-0046-E84F-899B42FF6073}"/>
              </a:ext>
            </a:extLst>
          </p:cNvPr>
          <p:cNvSpPr/>
          <p:nvPr/>
        </p:nvSpPr>
        <p:spPr>
          <a:xfrm rot="19465068">
            <a:off x="6547768" y="2017310"/>
            <a:ext cx="28160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A7FAC4-F3D5-9326-E650-8C19E91639FA}"/>
              </a:ext>
            </a:extLst>
          </p:cNvPr>
          <p:cNvSpPr/>
          <p:nvPr/>
        </p:nvSpPr>
        <p:spPr>
          <a:xfrm rot="13741736">
            <a:off x="7925622" y="2017309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8E66E-C50E-32B5-E642-B07D33C88F9D}"/>
              </a:ext>
            </a:extLst>
          </p:cNvPr>
          <p:cNvSpPr/>
          <p:nvPr/>
        </p:nvSpPr>
        <p:spPr>
          <a:xfrm rot="1815509">
            <a:off x="472402" y="1625848"/>
            <a:ext cx="297675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226B70B-4142-99DC-80E7-3478BDA16101}"/>
              </a:ext>
            </a:extLst>
          </p:cNvPr>
          <p:cNvSpPr/>
          <p:nvPr/>
        </p:nvSpPr>
        <p:spPr>
          <a:xfrm rot="8405222">
            <a:off x="3039782" y="1652485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99221-5678-30C9-9F89-7B1D62CF300B}"/>
              </a:ext>
            </a:extLst>
          </p:cNvPr>
          <p:cNvSpPr/>
          <p:nvPr/>
        </p:nvSpPr>
        <p:spPr>
          <a:xfrm rot="19465068">
            <a:off x="502993" y="2017310"/>
            <a:ext cx="28160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62F812-C55E-B799-0F3A-F22C7E8E022A}"/>
              </a:ext>
            </a:extLst>
          </p:cNvPr>
          <p:cNvSpPr/>
          <p:nvPr/>
        </p:nvSpPr>
        <p:spPr>
          <a:xfrm rot="13741736">
            <a:off x="3025731" y="2017309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9" y="1597231"/>
            <a:ext cx="5028211" cy="301712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If we do this simple change, the </a:t>
            </a:r>
            <a:r>
              <a:rPr lang="en-US" sz="2000" b="0" i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aFunction</a:t>
            </a:r>
            <a:r>
              <a:rPr lang="en-US" sz="2000" i="1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/>
              <a:t>is now considered a </a:t>
            </a:r>
            <a:r>
              <a:rPr lang="en-US" sz="2000" b="1" u="sng" dirty="0">
                <a:solidFill>
                  <a:srgbClr val="FF0000"/>
                </a:solidFill>
              </a:rPr>
              <a:t>CALLBACK FUNCTION</a:t>
            </a:r>
            <a:r>
              <a:rPr lang="en-US" sz="2000" dirty="0"/>
              <a:t>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6312724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B823C4-F6DB-64C5-DBDA-7B02DA5F1B25}"/>
              </a:ext>
            </a:extLst>
          </p:cNvPr>
          <p:cNvSpPr/>
          <p:nvPr/>
        </p:nvSpPr>
        <p:spPr>
          <a:xfrm>
            <a:off x="5633358" y="2877194"/>
            <a:ext cx="439387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EF97FB1-2EDE-5679-BB7E-C604464F2F90}"/>
              </a:ext>
            </a:extLst>
          </p:cNvPr>
          <p:cNvSpPr/>
          <p:nvPr/>
        </p:nvSpPr>
        <p:spPr>
          <a:xfrm rot="1815509">
            <a:off x="6517179" y="1644402"/>
            <a:ext cx="297675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302FC08-46A4-FFA4-303B-AC9D81DAE82B}"/>
              </a:ext>
            </a:extLst>
          </p:cNvPr>
          <p:cNvSpPr/>
          <p:nvPr/>
        </p:nvSpPr>
        <p:spPr>
          <a:xfrm rot="8405222">
            <a:off x="7939675" y="1671039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BAB89A-0BE0-0046-E84F-899B42FF6073}"/>
              </a:ext>
            </a:extLst>
          </p:cNvPr>
          <p:cNvSpPr/>
          <p:nvPr/>
        </p:nvSpPr>
        <p:spPr>
          <a:xfrm rot="19465068">
            <a:off x="6547770" y="2035864"/>
            <a:ext cx="28160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A7FAC4-F3D5-9326-E650-8C19E91639FA}"/>
              </a:ext>
            </a:extLst>
          </p:cNvPr>
          <p:cNvSpPr/>
          <p:nvPr/>
        </p:nvSpPr>
        <p:spPr>
          <a:xfrm rot="13741736">
            <a:off x="7925624" y="2035863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8E66E-C50E-32B5-E642-B07D33C88F9D}"/>
              </a:ext>
            </a:extLst>
          </p:cNvPr>
          <p:cNvSpPr/>
          <p:nvPr/>
        </p:nvSpPr>
        <p:spPr>
          <a:xfrm rot="1815509">
            <a:off x="472402" y="1625848"/>
            <a:ext cx="297675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226B70B-4142-99DC-80E7-3478BDA16101}"/>
              </a:ext>
            </a:extLst>
          </p:cNvPr>
          <p:cNvSpPr/>
          <p:nvPr/>
        </p:nvSpPr>
        <p:spPr>
          <a:xfrm rot="8405222">
            <a:off x="3039782" y="1652485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99221-5678-30C9-9F89-7B1D62CF300B}"/>
              </a:ext>
            </a:extLst>
          </p:cNvPr>
          <p:cNvSpPr/>
          <p:nvPr/>
        </p:nvSpPr>
        <p:spPr>
          <a:xfrm rot="19465068">
            <a:off x="502993" y="2017310"/>
            <a:ext cx="28160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62F812-C55E-B799-0F3A-F22C7E8E022A}"/>
              </a:ext>
            </a:extLst>
          </p:cNvPr>
          <p:cNvSpPr/>
          <p:nvPr/>
        </p:nvSpPr>
        <p:spPr>
          <a:xfrm rot="13741736">
            <a:off x="3025731" y="2017309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4E4FF-7104-43AB-4034-B8BD8BB70CF5}"/>
              </a:ext>
            </a:extLst>
          </p:cNvPr>
          <p:cNvSpPr txBox="1"/>
          <p:nvPr/>
        </p:nvSpPr>
        <p:spPr>
          <a:xfrm>
            <a:off x="4929249" y="3244334"/>
            <a:ext cx="233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to the contents of the First Slide</a:t>
            </a:r>
          </a:p>
        </p:txBody>
      </p:sp>
    </p:spTree>
    <p:extLst>
      <p:ext uri="{BB962C8B-B14F-4D97-AF65-F5344CB8AC3E}">
        <p14:creationId xmlns:p14="http://schemas.microsoft.com/office/powerpoint/2010/main" val="24445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callback is just a function… …</a:t>
            </a:r>
            <a:br>
              <a:rPr lang="en-US" sz="2000" dirty="0"/>
            </a:br>
            <a:r>
              <a:rPr lang="en-US" sz="2000" dirty="0"/>
              <a:t>…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E81CAE-6C48-6AB6-C28A-BE42D980C9B0}"/>
              </a:ext>
            </a:extLst>
          </p:cNvPr>
          <p:cNvSpPr/>
          <p:nvPr/>
        </p:nvSpPr>
        <p:spPr>
          <a:xfrm rot="3094177">
            <a:off x="3452930" y="2575827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that you pass in …</a:t>
            </a:r>
            <a:br>
              <a:rPr lang="en-US" sz="2000" dirty="0"/>
            </a:br>
            <a:r>
              <a:rPr lang="en-US" sz="2000" dirty="0"/>
              <a:t>…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BE5171F-650A-2A01-8E4B-032B733D410C}"/>
              </a:ext>
            </a:extLst>
          </p:cNvPr>
          <p:cNvCxnSpPr>
            <a:cxnSpLocks/>
          </p:cNvCxnSpPr>
          <p:nvPr/>
        </p:nvCxnSpPr>
        <p:spPr>
          <a:xfrm>
            <a:off x="5244429" y="2993995"/>
            <a:ext cx="1585355" cy="1310560"/>
          </a:xfrm>
          <a:prstGeom prst="curvedConnector3">
            <a:avLst>
              <a:gd name="adj1" fmla="val 254869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7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76" y="1987529"/>
            <a:ext cx="6358247" cy="2882941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5042661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 we see examples of a call back function, we need to establish a baseline understanding.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0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… to another function. </a:t>
            </a:r>
            <a:br>
              <a:rPr lang="en-US" sz="2000" dirty="0"/>
            </a:br>
            <a:r>
              <a:rPr lang="en-US" sz="2000" dirty="0"/>
              <a:t>…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D1E8A1D-5DDF-01E6-D0C5-C0242AF34280}"/>
              </a:ext>
            </a:extLst>
          </p:cNvPr>
          <p:cNvSpPr/>
          <p:nvPr/>
        </p:nvSpPr>
        <p:spPr>
          <a:xfrm rot="4120796">
            <a:off x="3495762" y="3878696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… …</a:t>
            </a:r>
          </a:p>
          <a:p>
            <a:pPr marL="0" indent="0">
              <a:buNone/>
            </a:pPr>
            <a:r>
              <a:rPr lang="en-US" sz="2000" dirty="0"/>
              <a:t>That other function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53C815-E08E-95AE-018B-AC4E1EE55369}"/>
              </a:ext>
            </a:extLst>
          </p:cNvPr>
          <p:cNvSpPr/>
          <p:nvPr/>
        </p:nvSpPr>
        <p:spPr>
          <a:xfrm>
            <a:off x="3372303" y="1530331"/>
            <a:ext cx="27178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… …</a:t>
            </a:r>
          </a:p>
          <a:p>
            <a:pPr marL="0" indent="0">
              <a:buNone/>
            </a:pPr>
            <a:r>
              <a:rPr lang="en-US" sz="2000" dirty="0"/>
              <a:t>… will then call that function at some point.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53C815-E08E-95AE-018B-AC4E1EE55369}"/>
              </a:ext>
            </a:extLst>
          </p:cNvPr>
          <p:cNvSpPr/>
          <p:nvPr/>
        </p:nvSpPr>
        <p:spPr>
          <a:xfrm>
            <a:off x="3726049" y="1857379"/>
            <a:ext cx="27178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is a callback? </a:t>
            </a:r>
          </a:p>
          <a:p>
            <a:pPr marL="0" indent="0">
              <a:buNone/>
            </a:pPr>
            <a:r>
              <a:rPr lang="en-US" sz="2000" dirty="0"/>
              <a:t>A callback is just a function that you pass in to another function. </a:t>
            </a:r>
          </a:p>
          <a:p>
            <a:pPr marL="0" indent="0">
              <a:buNone/>
            </a:pPr>
            <a:r>
              <a:rPr lang="en-US" sz="2000" dirty="0"/>
              <a:t>That other function will then call function at some point.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97231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aParameter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 function'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aFunctionWithParameter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aFunction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4E4FF-7104-43AB-4034-B8BD8BB70CF5}"/>
              </a:ext>
            </a:extLst>
          </p:cNvPr>
          <p:cNvSpPr txBox="1"/>
          <p:nvPr/>
        </p:nvSpPr>
        <p:spPr>
          <a:xfrm>
            <a:off x="4929249" y="3244334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is left blank </a:t>
            </a:r>
          </a:p>
        </p:txBody>
      </p:sp>
    </p:spTree>
    <p:extLst>
      <p:ext uri="{BB962C8B-B14F-4D97-AF65-F5344CB8AC3E}">
        <p14:creationId xmlns:p14="http://schemas.microsoft.com/office/powerpoint/2010/main" val="394294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Callbacks are just a function… …</a:t>
            </a:r>
            <a:br>
              <a:rPr lang="en-US" sz="2000" dirty="0"/>
            </a:br>
            <a:r>
              <a:rPr lang="en-US" sz="2000" dirty="0"/>
              <a:t>…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8D6EF-9A2F-2386-3D93-9392CF7DC161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ACDA8-8704-07D7-405B-594A606C8C38}"/>
              </a:ext>
            </a:extLst>
          </p:cNvPr>
          <p:cNvSpPr/>
          <p:nvPr/>
        </p:nvSpPr>
        <p:spPr>
          <a:xfrm rot="3094177">
            <a:off x="3452930" y="2302175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02093F-8ABC-789F-2C77-E0AFE386532D}"/>
              </a:ext>
            </a:extLst>
          </p:cNvPr>
          <p:cNvSpPr/>
          <p:nvPr/>
        </p:nvSpPr>
        <p:spPr>
          <a:xfrm rot="3094177">
            <a:off x="3452929" y="1268909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A65AD3-A1AE-E282-512E-8908622D8BE5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that you pass in …</a:t>
            </a:r>
            <a:br>
              <a:rPr lang="en-US" sz="2000" dirty="0"/>
            </a:br>
            <a:r>
              <a:rPr lang="en-US" sz="2000" dirty="0"/>
              <a:t>… …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F058A67-56BC-FECB-41A9-D309A8F63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1941" y="2901024"/>
            <a:ext cx="1500235" cy="914399"/>
          </a:xfrm>
          <a:prstGeom prst="curvedConnector3">
            <a:avLst>
              <a:gd name="adj1" fmla="val -30526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0CAB36A-E955-584A-83A2-51401EADB4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5134" y="2737072"/>
            <a:ext cx="2829650" cy="831479"/>
          </a:xfrm>
          <a:prstGeom prst="curvedConnector3">
            <a:avLst>
              <a:gd name="adj1" fmla="val 122414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58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… to another function. </a:t>
            </a:r>
            <a:br>
              <a:rPr lang="en-US" sz="2000" dirty="0"/>
            </a:br>
            <a:r>
              <a:rPr lang="en-US" sz="2000" dirty="0"/>
              <a:t>… 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19E31C-EB5C-AEBC-5AF6-AC2412E38BD6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4F0859-EE52-BEF8-BB99-C274402A370C}"/>
              </a:ext>
            </a:extLst>
          </p:cNvPr>
          <p:cNvSpPr/>
          <p:nvPr/>
        </p:nvSpPr>
        <p:spPr>
          <a:xfrm rot="3094177">
            <a:off x="3399534" y="3068548"/>
            <a:ext cx="245062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… …</a:t>
            </a:r>
          </a:p>
          <a:p>
            <a:pPr marL="0" indent="0">
              <a:buNone/>
            </a:pPr>
            <a:r>
              <a:rPr lang="en-US" sz="2000" dirty="0"/>
              <a:t>That other function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2942B1-171D-AB54-153D-6ACAC25CE891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66A02CE-67B7-51E7-EEE9-E1408EB5EE45}"/>
              </a:ext>
            </a:extLst>
          </p:cNvPr>
          <p:cNvSpPr/>
          <p:nvPr/>
        </p:nvSpPr>
        <p:spPr>
          <a:xfrm>
            <a:off x="3372303" y="3200400"/>
            <a:ext cx="27178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9856A6-524D-7B35-D2F4-7874982EA86B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 … …</a:t>
            </a:r>
          </a:p>
          <a:p>
            <a:pPr marL="0" indent="0">
              <a:buNone/>
            </a:pPr>
            <a:r>
              <a:rPr lang="en-US" sz="2000" dirty="0"/>
              <a:t>… will then call that function at some point.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53C815-E08E-95AE-018B-AC4E1EE55369}"/>
              </a:ext>
            </a:extLst>
          </p:cNvPr>
          <p:cNvSpPr/>
          <p:nvPr/>
        </p:nvSpPr>
        <p:spPr>
          <a:xfrm>
            <a:off x="3652630" y="3429000"/>
            <a:ext cx="27178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76" y="1987529"/>
            <a:ext cx="6358247" cy="2882941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5042661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We create a function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2754-3E91-9E6A-243D-EF2BE67C2878}"/>
              </a:ext>
            </a:extLst>
          </p:cNvPr>
          <p:cNvSpPr txBox="1"/>
          <p:nvPr/>
        </p:nvSpPr>
        <p:spPr>
          <a:xfrm>
            <a:off x="2783278" y="1802863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0C4EE-01A4-38DC-9661-C68188D5494D}"/>
              </a:ext>
            </a:extLst>
          </p:cNvPr>
          <p:cNvSpPr txBox="1"/>
          <p:nvPr/>
        </p:nvSpPr>
        <p:spPr>
          <a:xfrm>
            <a:off x="851065" y="5042661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995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872E-0A42-2E12-C02D-32B3384050FF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4CD6149-0A7F-4DC7-4C91-BC453ADF1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57125" y="1420501"/>
            <a:ext cx="1437317" cy="1199356"/>
          </a:xfrm>
          <a:prstGeom prst="curvedConnector3">
            <a:avLst>
              <a:gd name="adj1" fmla="val 99223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7011D17-53D6-D206-FC64-A6430439FC0E}"/>
              </a:ext>
            </a:extLst>
          </p:cNvPr>
          <p:cNvCxnSpPr>
            <a:cxnSpLocks/>
          </p:cNvCxnSpPr>
          <p:nvPr/>
        </p:nvCxnSpPr>
        <p:spPr>
          <a:xfrm>
            <a:off x="2623060" y="1301522"/>
            <a:ext cx="999123" cy="374955"/>
          </a:xfrm>
          <a:prstGeom prst="curvedConnector3">
            <a:avLst>
              <a:gd name="adj1" fmla="val 566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5A0964-BDE8-1233-0B4C-E76ED234EF9C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callbacks!</a:t>
            </a:r>
          </a:p>
        </p:txBody>
      </p:sp>
    </p:spTree>
    <p:extLst>
      <p:ext uri="{BB962C8B-B14F-4D97-AF65-F5344CB8AC3E}">
        <p14:creationId xmlns:p14="http://schemas.microsoft.com/office/powerpoint/2010/main" val="1852741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872E-0A42-2E12-C02D-32B3384050FF}"/>
              </a:ext>
            </a:extLst>
          </p:cNvPr>
          <p:cNvSpPr txBox="1">
            <a:spLocks/>
          </p:cNvSpPr>
          <p:nvPr/>
        </p:nvSpPr>
        <p:spPr>
          <a:xfrm>
            <a:off x="3575461" y="1550509"/>
            <a:ext cx="5028211" cy="30171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world!’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insertCallbackFuncHere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anotherFunction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5A0964-BDE8-1233-0B4C-E76ED234EF9C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‘holder function’ is referred to as a </a:t>
            </a:r>
            <a:r>
              <a:rPr lang="en-US" sz="2000" b="1" u="sng" dirty="0">
                <a:highlight>
                  <a:srgbClr val="FFFF00"/>
                </a:highlight>
              </a:rPr>
              <a:t>HIGHER ORDER FUNCTION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750774-6CFC-653E-82C9-D53B404D1006}"/>
              </a:ext>
            </a:extLst>
          </p:cNvPr>
          <p:cNvSpPr/>
          <p:nvPr/>
        </p:nvSpPr>
        <p:spPr>
          <a:xfrm>
            <a:off x="3338764" y="3153508"/>
            <a:ext cx="271789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876" y="1987529"/>
            <a:ext cx="6358247" cy="2882941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5042661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We invoke the function</a:t>
            </a:r>
          </a:p>
          <a:p>
            <a:pPr marL="0" indent="0">
              <a:buNone/>
            </a:pPr>
            <a:r>
              <a:rPr lang="en-US" sz="2000" dirty="0"/>
              <a:t>As a result, we get a ‘hello world’ log on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2754-3E91-9E6A-243D-EF2BE67C2878}"/>
              </a:ext>
            </a:extLst>
          </p:cNvPr>
          <p:cNvSpPr txBox="1"/>
          <p:nvPr/>
        </p:nvSpPr>
        <p:spPr>
          <a:xfrm>
            <a:off x="2783278" y="3691040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BDE87-4C46-667F-71A0-74241636CF9F}"/>
              </a:ext>
            </a:extLst>
          </p:cNvPr>
          <p:cNvSpPr txBox="1"/>
          <p:nvPr/>
        </p:nvSpPr>
        <p:spPr>
          <a:xfrm>
            <a:off x="851065" y="5042661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4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69CA90-04FC-399A-9F20-81E9E210782F}"/>
              </a:ext>
            </a:extLst>
          </p:cNvPr>
          <p:cNvSpPr txBox="1"/>
          <p:nvPr/>
        </p:nvSpPr>
        <p:spPr>
          <a:xfrm>
            <a:off x="4929249" y="3244334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is left blank </a:t>
            </a:r>
          </a:p>
        </p:txBody>
      </p:sp>
    </p:spTree>
    <p:extLst>
      <p:ext uri="{BB962C8B-B14F-4D97-AF65-F5344CB8AC3E}">
        <p14:creationId xmlns:p14="http://schemas.microsoft.com/office/powerpoint/2010/main" val="4358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7B10E-4EA5-B514-8D2D-9F04E12A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we see examples of a call back function, we need to establish a baseline understanding – part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function can have parameters. </a:t>
            </a:r>
          </a:p>
          <a:p>
            <a:pPr marL="0" indent="0">
              <a:buNone/>
            </a:pPr>
            <a:r>
              <a:rPr lang="en-US" dirty="0"/>
              <a:t>These parameters can be various types of values, including. </a:t>
            </a:r>
          </a:p>
          <a:p>
            <a:pPr marL="0" indent="0">
              <a:buNone/>
            </a:pPr>
            <a:r>
              <a:rPr lang="en-US" dirty="0"/>
              <a:t>- string</a:t>
            </a:r>
          </a:p>
          <a:p>
            <a:pPr marL="0" indent="0">
              <a:buNone/>
            </a:pPr>
            <a:r>
              <a:rPr lang="en-US" dirty="0"/>
              <a:t>- number</a:t>
            </a:r>
          </a:p>
          <a:p>
            <a:pPr marL="0" indent="0">
              <a:buNone/>
            </a:pPr>
            <a:r>
              <a:rPr lang="en-US" dirty="0"/>
              <a:t>- object</a:t>
            </a:r>
          </a:p>
          <a:p>
            <a:pPr marL="0" indent="0">
              <a:buNone/>
            </a:pPr>
            <a:r>
              <a:rPr lang="en-US" dirty="0"/>
              <a:t>- array </a:t>
            </a:r>
          </a:p>
          <a:p>
            <a:pPr marL="0" indent="0">
              <a:buNone/>
            </a:pPr>
            <a:r>
              <a:rPr lang="en-US" dirty="0"/>
              <a:t>- EVEN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2380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11" y="1597231"/>
            <a:ext cx="9660577" cy="3017126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Lets take a look at these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63562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11" y="1597231"/>
            <a:ext cx="9660577" cy="3017126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Here is a function that logs the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86666-B122-043D-7778-260B3241522F}"/>
              </a:ext>
            </a:extLst>
          </p:cNvPr>
          <p:cNvSpPr txBox="1"/>
          <p:nvPr/>
        </p:nvSpPr>
        <p:spPr>
          <a:xfrm>
            <a:off x="1067293" y="1412565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6E512-8C5C-148F-2D8D-42C960AB65F7}"/>
              </a:ext>
            </a:extLst>
          </p:cNvPr>
          <p:cNvSpPr txBox="1"/>
          <p:nvPr/>
        </p:nvSpPr>
        <p:spPr>
          <a:xfrm>
            <a:off x="851065" y="4869870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9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01-DE5F-26EC-B639-37D65C27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30C-A1E1-C6D2-4592-4F98777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11" y="1597231"/>
            <a:ext cx="9660577" cy="3017126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aParameter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function'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aFunctionWithParameter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aFunction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57B0D-4C88-E52B-5250-49457A7A9704}"/>
              </a:ext>
            </a:extLst>
          </p:cNvPr>
          <p:cNvSpPr txBox="1">
            <a:spLocks/>
          </p:cNvSpPr>
          <p:nvPr/>
        </p:nvSpPr>
        <p:spPr>
          <a:xfrm>
            <a:off x="838200" y="4870469"/>
            <a:ext cx="10502735" cy="129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Here is a function that logs the string ‘a function’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103B4-AD20-D8DB-1822-1CC2AB1B85EC}"/>
              </a:ext>
            </a:extLst>
          </p:cNvPr>
          <p:cNvSpPr txBox="1"/>
          <p:nvPr/>
        </p:nvSpPr>
        <p:spPr>
          <a:xfrm>
            <a:off x="1067293" y="2783190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DF1BF-E97C-98E4-22CE-12DB608CC551}"/>
              </a:ext>
            </a:extLst>
          </p:cNvPr>
          <p:cNvSpPr txBox="1"/>
          <p:nvPr/>
        </p:nvSpPr>
        <p:spPr>
          <a:xfrm>
            <a:off x="851065" y="4870469"/>
            <a:ext cx="2671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242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1427</Words>
  <Application>Microsoft Office PowerPoint</Application>
  <PresentationFormat>Widescreen</PresentationFormat>
  <Paragraphs>338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Callbacks</vt:lpstr>
      <vt:lpstr>Callbacks</vt:lpstr>
      <vt:lpstr>Callbacks</vt:lpstr>
      <vt:lpstr>Callbacks</vt:lpstr>
      <vt:lpstr>PowerPoint Presentation</vt:lpstr>
      <vt:lpstr>Callbacks</vt:lpstr>
      <vt:lpstr>Callbacks</vt:lpstr>
      <vt:lpstr>Callbacks</vt:lpstr>
      <vt:lpstr>Callbacks</vt:lpstr>
      <vt:lpstr>Callbacks</vt:lpstr>
      <vt:lpstr>Callbacks</vt:lpstr>
      <vt:lpstr>PowerPoint Presentation</vt:lpstr>
      <vt:lpstr>Callbacks</vt:lpstr>
      <vt:lpstr>Callbacks</vt:lpstr>
      <vt:lpstr>Callbacks</vt:lpstr>
      <vt:lpstr>Callbacks</vt:lpstr>
      <vt:lpstr>PowerPoint Presentation</vt:lpstr>
      <vt:lpstr>Callbacks</vt:lpstr>
      <vt:lpstr>Callbacks</vt:lpstr>
      <vt:lpstr>Callbacks</vt:lpstr>
      <vt:lpstr>Callbacks</vt:lpstr>
      <vt:lpstr>Callbacks</vt:lpstr>
      <vt:lpstr>Callbacks</vt:lpstr>
      <vt:lpstr>PowerPoint Presentation</vt:lpstr>
      <vt:lpstr>Callbacks</vt:lpstr>
      <vt:lpstr>Callbacks</vt:lpstr>
      <vt:lpstr>Callbacks</vt:lpstr>
      <vt:lpstr>Callbacks</vt:lpstr>
      <vt:lpstr>Callbacks</vt:lpstr>
      <vt:lpstr>Callbacks</vt:lpstr>
      <vt:lpstr>Callbacks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Yim</dc:creator>
  <cp:lastModifiedBy>David Yim</cp:lastModifiedBy>
  <cp:revision>25</cp:revision>
  <dcterms:created xsi:type="dcterms:W3CDTF">2023-11-18T01:50:01Z</dcterms:created>
  <dcterms:modified xsi:type="dcterms:W3CDTF">2023-11-18T15:53:15Z</dcterms:modified>
</cp:coreProperties>
</file>