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2" r:id="rId10"/>
    <p:sldId id="267" r:id="rId11"/>
    <p:sldId id="270" r:id="rId12"/>
    <p:sldId id="268" r:id="rId13"/>
    <p:sldId id="269" r:id="rId14"/>
    <p:sldId id="271" r:id="rId15"/>
    <p:sldId id="272" r:id="rId16"/>
    <p:sldId id="275" r:id="rId17"/>
    <p:sldId id="273" r:id="rId18"/>
    <p:sldId id="277" r:id="rId19"/>
    <p:sldId id="274" r:id="rId20"/>
    <p:sldId id="278" r:id="rId21"/>
    <p:sldId id="279" r:id="rId22"/>
    <p:sldId id="280" r:id="rId23"/>
    <p:sldId id="281" r:id="rId24"/>
    <p:sldId id="282" r:id="rId25"/>
    <p:sldId id="261" r:id="rId26"/>
    <p:sldId id="283" r:id="rId27"/>
    <p:sldId id="284" r:id="rId28"/>
    <p:sldId id="285" r:id="rId29"/>
    <p:sldId id="286" r:id="rId30"/>
    <p:sldId id="265"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8ADBC7-35DC-BA41-B906-24DC65EBB23D}" v="6847" dt="2021-09-04T03:57:18.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im, Sadaf Md" userId="4b9835dd-d30a-4d64-b73c-3ac3a68ac7de" providerId="ADAL" clId="{3E8ADBC7-35DC-BA41-B906-24DC65EBB23D}"/>
    <pc:docChg chg="undo custSel addSld delSld modSld sldOrd">
      <pc:chgData name="Halim, Sadaf Md" userId="4b9835dd-d30a-4d64-b73c-3ac3a68ac7de" providerId="ADAL" clId="{3E8ADBC7-35DC-BA41-B906-24DC65EBB23D}" dt="2021-09-04T03:57:18.832" v="6864" actId="20577"/>
      <pc:docMkLst>
        <pc:docMk/>
      </pc:docMkLst>
      <pc:sldChg chg="modSp">
        <pc:chgData name="Halim, Sadaf Md" userId="4b9835dd-d30a-4d64-b73c-3ac3a68ac7de" providerId="ADAL" clId="{3E8ADBC7-35DC-BA41-B906-24DC65EBB23D}" dt="2021-09-04T03:57:18.832" v="6864" actId="20577"/>
        <pc:sldMkLst>
          <pc:docMk/>
          <pc:sldMk cId="3682173590" sldId="256"/>
        </pc:sldMkLst>
        <pc:spChg chg="mod">
          <ac:chgData name="Halim, Sadaf Md" userId="4b9835dd-d30a-4d64-b73c-3ac3a68ac7de" providerId="ADAL" clId="{3E8ADBC7-35DC-BA41-B906-24DC65EBB23D}" dt="2021-09-04T03:57:18.832" v="6864" actId="20577"/>
          <ac:spMkLst>
            <pc:docMk/>
            <pc:sldMk cId="3682173590" sldId="256"/>
            <ac:spMk id="3" creationId="{B14CFC4C-7AF9-4DB4-815D-82DDA0626C2A}"/>
          </ac:spMkLst>
        </pc:spChg>
      </pc:sldChg>
      <pc:sldChg chg="modSp">
        <pc:chgData name="Halim, Sadaf Md" userId="4b9835dd-d30a-4d64-b73c-3ac3a68ac7de" providerId="ADAL" clId="{3E8ADBC7-35DC-BA41-B906-24DC65EBB23D}" dt="2021-09-03T21:05:58.294" v="121" actId="20577"/>
        <pc:sldMkLst>
          <pc:docMk/>
          <pc:sldMk cId="2017441232" sldId="260"/>
        </pc:sldMkLst>
        <pc:spChg chg="mod">
          <ac:chgData name="Halim, Sadaf Md" userId="4b9835dd-d30a-4d64-b73c-3ac3a68ac7de" providerId="ADAL" clId="{3E8ADBC7-35DC-BA41-B906-24DC65EBB23D}" dt="2021-09-03T21:05:58.294" v="121" actId="20577"/>
          <ac:spMkLst>
            <pc:docMk/>
            <pc:sldMk cId="2017441232" sldId="260"/>
            <ac:spMk id="3" creationId="{A538193F-661D-4A51-B742-389F866CC47D}"/>
          </ac:spMkLst>
        </pc:spChg>
      </pc:sldChg>
      <pc:sldChg chg="addSp modSp new ord">
        <pc:chgData name="Halim, Sadaf Md" userId="4b9835dd-d30a-4d64-b73c-3ac3a68ac7de" providerId="ADAL" clId="{3E8ADBC7-35DC-BA41-B906-24DC65EBB23D}" dt="2021-09-04T03:21:49.247" v="3311" actId="20577"/>
        <pc:sldMkLst>
          <pc:docMk/>
          <pc:sldMk cId="3117732637" sldId="261"/>
        </pc:sldMkLst>
        <pc:spChg chg="mod">
          <ac:chgData name="Halim, Sadaf Md" userId="4b9835dd-d30a-4d64-b73c-3ac3a68ac7de" providerId="ADAL" clId="{3E8ADBC7-35DC-BA41-B906-24DC65EBB23D}" dt="2021-09-04T03:14:52.794" v="2669" actId="20577"/>
          <ac:spMkLst>
            <pc:docMk/>
            <pc:sldMk cId="3117732637" sldId="261"/>
            <ac:spMk id="2" creationId="{104F0DFB-44A4-E841-96CE-D46CE32415DD}"/>
          </ac:spMkLst>
        </pc:spChg>
        <pc:spChg chg="add mod">
          <ac:chgData name="Halim, Sadaf Md" userId="4b9835dd-d30a-4d64-b73c-3ac3a68ac7de" providerId="ADAL" clId="{3E8ADBC7-35DC-BA41-B906-24DC65EBB23D}" dt="2021-09-04T03:21:49.247" v="3311" actId="20577"/>
          <ac:spMkLst>
            <pc:docMk/>
            <pc:sldMk cId="3117732637" sldId="261"/>
            <ac:spMk id="3" creationId="{2CE7EFF7-2B2E-1B46-B2F9-FCC83129FAD2}"/>
          </ac:spMkLst>
        </pc:spChg>
        <pc:picChg chg="mod">
          <ac:chgData name="Halim, Sadaf Md" userId="4b9835dd-d30a-4d64-b73c-3ac3a68ac7de" providerId="ADAL" clId="{3E8ADBC7-35DC-BA41-B906-24DC65EBB23D}" dt="2021-09-04T03:15:00.522" v="2671" actId="1076"/>
          <ac:picMkLst>
            <pc:docMk/>
            <pc:sldMk cId="3117732637" sldId="261"/>
            <ac:picMk id="5" creationId="{9F1C6FC3-2C3E-491E-ACE2-C036D237E737}"/>
          </ac:picMkLst>
        </pc:picChg>
      </pc:sldChg>
      <pc:sldChg chg="del">
        <pc:chgData name="Halim, Sadaf Md" userId="4b9835dd-d30a-4d64-b73c-3ac3a68ac7de" providerId="ADAL" clId="{3E8ADBC7-35DC-BA41-B906-24DC65EBB23D}" dt="2021-09-04T03:52:48.056" v="6158" actId="2696"/>
        <pc:sldMkLst>
          <pc:docMk/>
          <pc:sldMk cId="1232590568" sldId="263"/>
        </pc:sldMkLst>
      </pc:sldChg>
      <pc:sldChg chg="del">
        <pc:chgData name="Halim, Sadaf Md" userId="4b9835dd-d30a-4d64-b73c-3ac3a68ac7de" providerId="ADAL" clId="{3E8ADBC7-35DC-BA41-B906-24DC65EBB23D}" dt="2021-09-04T03:30:47.943" v="3859" actId="2696"/>
        <pc:sldMkLst>
          <pc:docMk/>
          <pc:sldMk cId="2964184196" sldId="264"/>
        </pc:sldMkLst>
      </pc:sldChg>
      <pc:sldChg chg="addSp delSp modSp ord">
        <pc:chgData name="Halim, Sadaf Md" userId="4b9835dd-d30a-4d64-b73c-3ac3a68ac7de" providerId="ADAL" clId="{3E8ADBC7-35DC-BA41-B906-24DC65EBB23D}" dt="2021-09-04T03:38:17.430" v="4620" actId="15"/>
        <pc:sldMkLst>
          <pc:docMk/>
          <pc:sldMk cId="1632484109" sldId="265"/>
        </pc:sldMkLst>
        <pc:spChg chg="mod">
          <ac:chgData name="Halim, Sadaf Md" userId="4b9835dd-d30a-4d64-b73c-3ac3a68ac7de" providerId="ADAL" clId="{3E8ADBC7-35DC-BA41-B906-24DC65EBB23D}" dt="2021-09-04T03:36:09.444" v="4432" actId="20577"/>
          <ac:spMkLst>
            <pc:docMk/>
            <pc:sldMk cId="1632484109" sldId="265"/>
            <ac:spMk id="2" creationId="{EE550D8F-CCB9-4659-9947-253FBE397D3E}"/>
          </ac:spMkLst>
        </pc:spChg>
        <pc:spChg chg="add mod">
          <ac:chgData name="Halim, Sadaf Md" userId="4b9835dd-d30a-4d64-b73c-3ac3a68ac7de" providerId="ADAL" clId="{3E8ADBC7-35DC-BA41-B906-24DC65EBB23D}" dt="2021-09-04T03:38:17.430" v="4620" actId="15"/>
          <ac:spMkLst>
            <pc:docMk/>
            <pc:sldMk cId="1632484109" sldId="265"/>
            <ac:spMk id="7" creationId="{03C51487-6850-B241-8164-863505124AE2}"/>
          </ac:spMkLst>
        </pc:spChg>
        <pc:picChg chg="add del">
          <ac:chgData name="Halim, Sadaf Md" userId="4b9835dd-d30a-4d64-b73c-3ac3a68ac7de" providerId="ADAL" clId="{3E8ADBC7-35DC-BA41-B906-24DC65EBB23D}" dt="2021-09-04T03:36:49.438" v="4434" actId="478"/>
          <ac:picMkLst>
            <pc:docMk/>
            <pc:sldMk cId="1632484109" sldId="265"/>
            <ac:picMk id="3" creationId="{662C3642-2A68-234C-8EA9-29F8429B544A}"/>
          </ac:picMkLst>
        </pc:picChg>
        <pc:picChg chg="mod">
          <ac:chgData name="Halim, Sadaf Md" userId="4b9835dd-d30a-4d64-b73c-3ac3a68ac7de" providerId="ADAL" clId="{3E8ADBC7-35DC-BA41-B906-24DC65EBB23D}" dt="2021-09-04T03:35:27.244" v="4414" actId="14100"/>
          <ac:picMkLst>
            <pc:docMk/>
            <pc:sldMk cId="1632484109" sldId="265"/>
            <ac:picMk id="5" creationId="{92D9C893-5D7D-45EB-AEFF-6C0C3706474C}"/>
          </ac:picMkLst>
        </pc:picChg>
      </pc:sldChg>
      <pc:sldChg chg="del">
        <pc:chgData name="Halim, Sadaf Md" userId="4b9835dd-d30a-4d64-b73c-3ac3a68ac7de" providerId="ADAL" clId="{3E8ADBC7-35DC-BA41-B906-24DC65EBB23D}" dt="2021-09-04T03:52:47.475" v="6157" actId="2696"/>
        <pc:sldMkLst>
          <pc:docMk/>
          <pc:sldMk cId="423123273" sldId="266"/>
        </pc:sldMkLst>
      </pc:sldChg>
      <pc:sldChg chg="modSp">
        <pc:chgData name="Halim, Sadaf Md" userId="4b9835dd-d30a-4d64-b73c-3ac3a68ac7de" providerId="ADAL" clId="{3E8ADBC7-35DC-BA41-B906-24DC65EBB23D}" dt="2021-09-04T02:53:07.247" v="1498" actId="20577"/>
        <pc:sldMkLst>
          <pc:docMk/>
          <pc:sldMk cId="3090188945" sldId="271"/>
        </pc:sldMkLst>
        <pc:spChg chg="mod">
          <ac:chgData name="Halim, Sadaf Md" userId="4b9835dd-d30a-4d64-b73c-3ac3a68ac7de" providerId="ADAL" clId="{3E8ADBC7-35DC-BA41-B906-24DC65EBB23D}" dt="2021-09-04T02:53:07.247" v="1498" actId="20577"/>
          <ac:spMkLst>
            <pc:docMk/>
            <pc:sldMk cId="3090188945" sldId="271"/>
            <ac:spMk id="3" creationId="{A3B47A2A-4D3C-48D5-83E3-7B8E653C9885}"/>
          </ac:spMkLst>
        </pc:spChg>
      </pc:sldChg>
      <pc:sldChg chg="modSp new">
        <pc:chgData name="Halim, Sadaf Md" userId="4b9835dd-d30a-4d64-b73c-3ac3a68ac7de" providerId="ADAL" clId="{3E8ADBC7-35DC-BA41-B906-24DC65EBB23D}" dt="2021-09-04T01:57:23.299" v="748" actId="20577"/>
        <pc:sldMkLst>
          <pc:docMk/>
          <pc:sldMk cId="100500280" sldId="272"/>
        </pc:sldMkLst>
        <pc:spChg chg="mod">
          <ac:chgData name="Halim, Sadaf Md" userId="4b9835dd-d30a-4d64-b73c-3ac3a68ac7de" providerId="ADAL" clId="{3E8ADBC7-35DC-BA41-B906-24DC65EBB23D}" dt="2021-09-04T01:53:43.807" v="407" actId="20577"/>
          <ac:spMkLst>
            <pc:docMk/>
            <pc:sldMk cId="100500280" sldId="272"/>
            <ac:spMk id="2" creationId="{0EA660D5-22F9-AA4F-98E8-9F828A81E829}"/>
          </ac:spMkLst>
        </pc:spChg>
        <pc:spChg chg="mod">
          <ac:chgData name="Halim, Sadaf Md" userId="4b9835dd-d30a-4d64-b73c-3ac3a68ac7de" providerId="ADAL" clId="{3E8ADBC7-35DC-BA41-B906-24DC65EBB23D}" dt="2021-09-04T01:57:23.299" v="748" actId="20577"/>
          <ac:spMkLst>
            <pc:docMk/>
            <pc:sldMk cId="100500280" sldId="272"/>
            <ac:spMk id="3" creationId="{E3C22EF2-9596-6340-BFEC-DBBDB2EE85EB}"/>
          </ac:spMkLst>
        </pc:spChg>
      </pc:sldChg>
      <pc:sldChg chg="addSp delSp modSp new">
        <pc:chgData name="Halim, Sadaf Md" userId="4b9835dd-d30a-4d64-b73c-3ac3a68ac7de" providerId="ADAL" clId="{3E8ADBC7-35DC-BA41-B906-24DC65EBB23D}" dt="2021-09-04T02:01:14.085" v="770" actId="1076"/>
        <pc:sldMkLst>
          <pc:docMk/>
          <pc:sldMk cId="1734637755" sldId="273"/>
        </pc:sldMkLst>
        <pc:spChg chg="mod">
          <ac:chgData name="Halim, Sadaf Md" userId="4b9835dd-d30a-4d64-b73c-3ac3a68ac7de" providerId="ADAL" clId="{3E8ADBC7-35DC-BA41-B906-24DC65EBB23D}" dt="2021-09-04T02:00:54.706" v="765" actId="20577"/>
          <ac:spMkLst>
            <pc:docMk/>
            <pc:sldMk cId="1734637755" sldId="273"/>
            <ac:spMk id="2" creationId="{3D20BAEA-F8E8-A046-88F7-854D56A6557D}"/>
          </ac:spMkLst>
        </pc:spChg>
        <pc:spChg chg="del">
          <ac:chgData name="Halim, Sadaf Md" userId="4b9835dd-d30a-4d64-b73c-3ac3a68ac7de" providerId="ADAL" clId="{3E8ADBC7-35DC-BA41-B906-24DC65EBB23D}" dt="2021-09-04T01:58:59.610" v="750" actId="931"/>
          <ac:spMkLst>
            <pc:docMk/>
            <pc:sldMk cId="1734637755" sldId="273"/>
            <ac:spMk id="3" creationId="{4319114D-95FC-F448-AAA9-E5A42DE0FE77}"/>
          </ac:spMkLst>
        </pc:spChg>
        <pc:picChg chg="add mod ord">
          <ac:chgData name="Halim, Sadaf Md" userId="4b9835dd-d30a-4d64-b73c-3ac3a68ac7de" providerId="ADAL" clId="{3E8ADBC7-35DC-BA41-B906-24DC65EBB23D}" dt="2021-09-04T02:00:49.589" v="752" actId="1076"/>
          <ac:picMkLst>
            <pc:docMk/>
            <pc:sldMk cId="1734637755" sldId="273"/>
            <ac:picMk id="4" creationId="{26EFE2EB-4689-7A42-BA6F-333BD1A1CE1D}"/>
          </ac:picMkLst>
        </pc:picChg>
        <pc:picChg chg="add mod">
          <ac:chgData name="Halim, Sadaf Md" userId="4b9835dd-d30a-4d64-b73c-3ac3a68ac7de" providerId="ADAL" clId="{3E8ADBC7-35DC-BA41-B906-24DC65EBB23D}" dt="2021-09-04T02:01:14.085" v="770" actId="1076"/>
          <ac:picMkLst>
            <pc:docMk/>
            <pc:sldMk cId="1734637755" sldId="273"/>
            <ac:picMk id="5" creationId="{0486FAB5-68AF-CD4C-B8EC-E81DF3C2A921}"/>
          </ac:picMkLst>
        </pc:picChg>
      </pc:sldChg>
      <pc:sldChg chg="addSp delSp modSp new ord">
        <pc:chgData name="Halim, Sadaf Md" userId="4b9835dd-d30a-4d64-b73c-3ac3a68ac7de" providerId="ADAL" clId="{3E8ADBC7-35DC-BA41-B906-24DC65EBB23D}" dt="2021-09-04T03:12:58.796" v="2647" actId="1076"/>
        <pc:sldMkLst>
          <pc:docMk/>
          <pc:sldMk cId="1115496096" sldId="274"/>
        </pc:sldMkLst>
        <pc:spChg chg="mod">
          <ac:chgData name="Halim, Sadaf Md" userId="4b9835dd-d30a-4d64-b73c-3ac3a68ac7de" providerId="ADAL" clId="{3E8ADBC7-35DC-BA41-B906-24DC65EBB23D}" dt="2021-09-04T02:43:33.258" v="777" actId="20577"/>
          <ac:spMkLst>
            <pc:docMk/>
            <pc:sldMk cId="1115496096" sldId="274"/>
            <ac:spMk id="2" creationId="{1D2CFE61-01C7-AC48-8D48-209163D41103}"/>
          </ac:spMkLst>
        </pc:spChg>
        <pc:spChg chg="del">
          <ac:chgData name="Halim, Sadaf Md" userId="4b9835dd-d30a-4d64-b73c-3ac3a68ac7de" providerId="ADAL" clId="{3E8ADBC7-35DC-BA41-B906-24DC65EBB23D}" dt="2021-09-04T02:43:42.535" v="778" actId="931"/>
          <ac:spMkLst>
            <pc:docMk/>
            <pc:sldMk cId="1115496096" sldId="274"/>
            <ac:spMk id="3" creationId="{EBB5169B-3108-0C42-A129-87590675F075}"/>
          </ac:spMkLst>
        </pc:spChg>
        <pc:picChg chg="add mod ord">
          <ac:chgData name="Halim, Sadaf Md" userId="4b9835dd-d30a-4d64-b73c-3ac3a68ac7de" providerId="ADAL" clId="{3E8ADBC7-35DC-BA41-B906-24DC65EBB23D}" dt="2021-09-04T02:43:53.702" v="783" actId="1076"/>
          <ac:picMkLst>
            <pc:docMk/>
            <pc:sldMk cId="1115496096" sldId="274"/>
            <ac:picMk id="4" creationId="{54F9E13B-3796-D841-ADD4-82CBAD056EF9}"/>
          </ac:picMkLst>
        </pc:picChg>
      </pc:sldChg>
      <pc:sldChg chg="modSp new">
        <pc:chgData name="Halim, Sadaf Md" userId="4b9835dd-d30a-4d64-b73c-3ac3a68ac7de" providerId="ADAL" clId="{3E8ADBC7-35DC-BA41-B906-24DC65EBB23D}" dt="2021-09-04T03:08:42.705" v="2532" actId="20577"/>
        <pc:sldMkLst>
          <pc:docMk/>
          <pc:sldMk cId="891435288" sldId="275"/>
        </pc:sldMkLst>
        <pc:spChg chg="mod">
          <ac:chgData name="Halim, Sadaf Md" userId="4b9835dd-d30a-4d64-b73c-3ac3a68ac7de" providerId="ADAL" clId="{3E8ADBC7-35DC-BA41-B906-24DC65EBB23D}" dt="2021-09-04T02:45:13.153" v="806" actId="20577"/>
          <ac:spMkLst>
            <pc:docMk/>
            <pc:sldMk cId="891435288" sldId="275"/>
            <ac:spMk id="2" creationId="{3B10347C-C800-C448-80EA-8CD6B9B41B80}"/>
          </ac:spMkLst>
        </pc:spChg>
        <pc:spChg chg="mod">
          <ac:chgData name="Halim, Sadaf Md" userId="4b9835dd-d30a-4d64-b73c-3ac3a68ac7de" providerId="ADAL" clId="{3E8ADBC7-35DC-BA41-B906-24DC65EBB23D}" dt="2021-09-04T03:08:42.705" v="2532" actId="20577"/>
          <ac:spMkLst>
            <pc:docMk/>
            <pc:sldMk cId="891435288" sldId="275"/>
            <ac:spMk id="3" creationId="{6A9DEDDF-896F-D444-A30D-08E6947440FD}"/>
          </ac:spMkLst>
        </pc:spChg>
      </pc:sldChg>
      <pc:sldChg chg="new del">
        <pc:chgData name="Halim, Sadaf Md" userId="4b9835dd-d30a-4d64-b73c-3ac3a68ac7de" providerId="ADAL" clId="{3E8ADBC7-35DC-BA41-B906-24DC65EBB23D}" dt="2021-09-04T03:28:33.925" v="3638" actId="2696"/>
        <pc:sldMkLst>
          <pc:docMk/>
          <pc:sldMk cId="3641382018" sldId="276"/>
        </pc:sldMkLst>
      </pc:sldChg>
      <pc:sldChg chg="modSp new">
        <pc:chgData name="Halim, Sadaf Md" userId="4b9835dd-d30a-4d64-b73c-3ac3a68ac7de" providerId="ADAL" clId="{3E8ADBC7-35DC-BA41-B906-24DC65EBB23D}" dt="2021-09-04T02:57:01.587" v="1901" actId="20577"/>
        <pc:sldMkLst>
          <pc:docMk/>
          <pc:sldMk cId="3447704679" sldId="277"/>
        </pc:sldMkLst>
        <pc:spChg chg="mod">
          <ac:chgData name="Halim, Sadaf Md" userId="4b9835dd-d30a-4d64-b73c-3ac3a68ac7de" providerId="ADAL" clId="{3E8ADBC7-35DC-BA41-B906-24DC65EBB23D}" dt="2021-09-04T02:54:47.343" v="1595" actId="20577"/>
          <ac:spMkLst>
            <pc:docMk/>
            <pc:sldMk cId="3447704679" sldId="277"/>
            <ac:spMk id="2" creationId="{7D38D942-4200-954B-8E65-C422F548FB14}"/>
          </ac:spMkLst>
        </pc:spChg>
        <pc:spChg chg="mod">
          <ac:chgData name="Halim, Sadaf Md" userId="4b9835dd-d30a-4d64-b73c-3ac3a68ac7de" providerId="ADAL" clId="{3E8ADBC7-35DC-BA41-B906-24DC65EBB23D}" dt="2021-09-04T02:57:01.587" v="1901" actId="20577"/>
          <ac:spMkLst>
            <pc:docMk/>
            <pc:sldMk cId="3447704679" sldId="277"/>
            <ac:spMk id="3" creationId="{10988FDC-F592-0A4F-951F-7990A8227985}"/>
          </ac:spMkLst>
        </pc:spChg>
      </pc:sldChg>
      <pc:sldChg chg="modSp new">
        <pc:chgData name="Halim, Sadaf Md" userId="4b9835dd-d30a-4d64-b73c-3ac3a68ac7de" providerId="ADAL" clId="{3E8ADBC7-35DC-BA41-B906-24DC65EBB23D}" dt="2021-09-04T02:59:18.649" v="2124" actId="1076"/>
        <pc:sldMkLst>
          <pc:docMk/>
          <pc:sldMk cId="1649673306" sldId="278"/>
        </pc:sldMkLst>
        <pc:spChg chg="mod">
          <ac:chgData name="Halim, Sadaf Md" userId="4b9835dd-d30a-4d64-b73c-3ac3a68ac7de" providerId="ADAL" clId="{3E8ADBC7-35DC-BA41-B906-24DC65EBB23D}" dt="2021-09-04T02:59:14.392" v="2123" actId="20577"/>
          <ac:spMkLst>
            <pc:docMk/>
            <pc:sldMk cId="1649673306" sldId="278"/>
            <ac:spMk id="2" creationId="{A71A8E60-0877-854E-BCDE-5ED47278251F}"/>
          </ac:spMkLst>
        </pc:spChg>
        <pc:spChg chg="mod">
          <ac:chgData name="Halim, Sadaf Md" userId="4b9835dd-d30a-4d64-b73c-3ac3a68ac7de" providerId="ADAL" clId="{3E8ADBC7-35DC-BA41-B906-24DC65EBB23D}" dt="2021-09-04T02:59:18.649" v="2124" actId="1076"/>
          <ac:spMkLst>
            <pc:docMk/>
            <pc:sldMk cId="1649673306" sldId="278"/>
            <ac:spMk id="3" creationId="{24BAA669-2B52-774B-90F3-A5E9769B401B}"/>
          </ac:spMkLst>
        </pc:spChg>
      </pc:sldChg>
      <pc:sldChg chg="addSp modSp new">
        <pc:chgData name="Halim, Sadaf Md" userId="4b9835dd-d30a-4d64-b73c-3ac3a68ac7de" providerId="ADAL" clId="{3E8ADBC7-35DC-BA41-B906-24DC65EBB23D}" dt="2021-09-04T03:02:41.063" v="2266" actId="14100"/>
        <pc:sldMkLst>
          <pc:docMk/>
          <pc:sldMk cId="1428213217" sldId="279"/>
        </pc:sldMkLst>
        <pc:spChg chg="mod">
          <ac:chgData name="Halim, Sadaf Md" userId="4b9835dd-d30a-4d64-b73c-3ac3a68ac7de" providerId="ADAL" clId="{3E8ADBC7-35DC-BA41-B906-24DC65EBB23D}" dt="2021-09-04T03:00:00.199" v="2145" actId="20577"/>
          <ac:spMkLst>
            <pc:docMk/>
            <pc:sldMk cId="1428213217" sldId="279"/>
            <ac:spMk id="2" creationId="{5D6468E7-4BC7-794C-80A2-E3530D755B19}"/>
          </ac:spMkLst>
        </pc:spChg>
        <pc:spChg chg="mod">
          <ac:chgData name="Halim, Sadaf Md" userId="4b9835dd-d30a-4d64-b73c-3ac3a68ac7de" providerId="ADAL" clId="{3E8ADBC7-35DC-BA41-B906-24DC65EBB23D}" dt="2021-09-04T03:02:27.418" v="2260" actId="20577"/>
          <ac:spMkLst>
            <pc:docMk/>
            <pc:sldMk cId="1428213217" sldId="279"/>
            <ac:spMk id="3" creationId="{3025426E-988F-2644-895C-733DE56B59BD}"/>
          </ac:spMkLst>
        </pc:spChg>
        <pc:picChg chg="add mod">
          <ac:chgData name="Halim, Sadaf Md" userId="4b9835dd-d30a-4d64-b73c-3ac3a68ac7de" providerId="ADAL" clId="{3E8ADBC7-35DC-BA41-B906-24DC65EBB23D}" dt="2021-09-04T03:02:41.063" v="2266" actId="14100"/>
          <ac:picMkLst>
            <pc:docMk/>
            <pc:sldMk cId="1428213217" sldId="279"/>
            <ac:picMk id="4" creationId="{C760E8A7-92EA-D346-96C4-CA8684056F82}"/>
          </ac:picMkLst>
        </pc:picChg>
      </pc:sldChg>
      <pc:sldChg chg="modSp new">
        <pc:chgData name="Halim, Sadaf Md" userId="4b9835dd-d30a-4d64-b73c-3ac3a68ac7de" providerId="ADAL" clId="{3E8ADBC7-35DC-BA41-B906-24DC65EBB23D}" dt="2021-09-04T03:09:06.470" v="2564" actId="20577"/>
        <pc:sldMkLst>
          <pc:docMk/>
          <pc:sldMk cId="17248415" sldId="280"/>
        </pc:sldMkLst>
        <pc:spChg chg="mod">
          <ac:chgData name="Halim, Sadaf Md" userId="4b9835dd-d30a-4d64-b73c-3ac3a68ac7de" providerId="ADAL" clId="{3E8ADBC7-35DC-BA41-B906-24DC65EBB23D}" dt="2021-09-04T03:03:28.279" v="2295" actId="20577"/>
          <ac:spMkLst>
            <pc:docMk/>
            <pc:sldMk cId="17248415" sldId="280"/>
            <ac:spMk id="2" creationId="{157C430A-13AE-4148-B420-8AA923BDA2F7}"/>
          </ac:spMkLst>
        </pc:spChg>
        <pc:spChg chg="mod">
          <ac:chgData name="Halim, Sadaf Md" userId="4b9835dd-d30a-4d64-b73c-3ac3a68ac7de" providerId="ADAL" clId="{3E8ADBC7-35DC-BA41-B906-24DC65EBB23D}" dt="2021-09-04T03:09:06.470" v="2564" actId="20577"/>
          <ac:spMkLst>
            <pc:docMk/>
            <pc:sldMk cId="17248415" sldId="280"/>
            <ac:spMk id="3" creationId="{1B7AFDEB-B890-BF4F-BBDB-189A73C52867}"/>
          </ac:spMkLst>
        </pc:spChg>
      </pc:sldChg>
      <pc:sldChg chg="modSp new">
        <pc:chgData name="Halim, Sadaf Md" userId="4b9835dd-d30a-4d64-b73c-3ac3a68ac7de" providerId="ADAL" clId="{3E8ADBC7-35DC-BA41-B906-24DC65EBB23D}" dt="2021-09-04T03:12:38.085" v="2645" actId="20577"/>
        <pc:sldMkLst>
          <pc:docMk/>
          <pc:sldMk cId="2658709394" sldId="281"/>
        </pc:sldMkLst>
        <pc:spChg chg="mod">
          <ac:chgData name="Halim, Sadaf Md" userId="4b9835dd-d30a-4d64-b73c-3ac3a68ac7de" providerId="ADAL" clId="{3E8ADBC7-35DC-BA41-B906-24DC65EBB23D}" dt="2021-09-04T03:09:38.106" v="2589" actId="20577"/>
          <ac:spMkLst>
            <pc:docMk/>
            <pc:sldMk cId="2658709394" sldId="281"/>
            <ac:spMk id="2" creationId="{CBB2D8C4-40F5-1840-B3D2-1C37D3D75A8E}"/>
          </ac:spMkLst>
        </pc:spChg>
        <pc:spChg chg="mod">
          <ac:chgData name="Halim, Sadaf Md" userId="4b9835dd-d30a-4d64-b73c-3ac3a68ac7de" providerId="ADAL" clId="{3E8ADBC7-35DC-BA41-B906-24DC65EBB23D}" dt="2021-09-04T03:12:38.085" v="2645" actId="20577"/>
          <ac:spMkLst>
            <pc:docMk/>
            <pc:sldMk cId="2658709394" sldId="281"/>
            <ac:spMk id="3" creationId="{7EF5B478-7A17-434D-B38E-BAF66629B2A3}"/>
          </ac:spMkLst>
        </pc:spChg>
      </pc:sldChg>
      <pc:sldChg chg="addSp modSp new">
        <pc:chgData name="Halim, Sadaf Md" userId="4b9835dd-d30a-4d64-b73c-3ac3a68ac7de" providerId="ADAL" clId="{3E8ADBC7-35DC-BA41-B906-24DC65EBB23D}" dt="2021-09-04T03:19:45.038" v="3031" actId="14100"/>
        <pc:sldMkLst>
          <pc:docMk/>
          <pc:sldMk cId="1458813859" sldId="282"/>
        </pc:sldMkLst>
        <pc:spChg chg="mod">
          <ac:chgData name="Halim, Sadaf Md" userId="4b9835dd-d30a-4d64-b73c-3ac3a68ac7de" providerId="ADAL" clId="{3E8ADBC7-35DC-BA41-B906-24DC65EBB23D}" dt="2021-09-04T03:15:55.478" v="2707" actId="20577"/>
          <ac:spMkLst>
            <pc:docMk/>
            <pc:sldMk cId="1458813859" sldId="282"/>
            <ac:spMk id="2" creationId="{FD682FB0-23AF-C14C-889B-E884693CB459}"/>
          </ac:spMkLst>
        </pc:spChg>
        <pc:spChg chg="mod">
          <ac:chgData name="Halim, Sadaf Md" userId="4b9835dd-d30a-4d64-b73c-3ac3a68ac7de" providerId="ADAL" clId="{3E8ADBC7-35DC-BA41-B906-24DC65EBB23D}" dt="2021-09-04T03:19:39.960" v="3029" actId="20577"/>
          <ac:spMkLst>
            <pc:docMk/>
            <pc:sldMk cId="1458813859" sldId="282"/>
            <ac:spMk id="3" creationId="{2247B695-C921-184E-92A2-CDFFB012F58A}"/>
          </ac:spMkLst>
        </pc:spChg>
        <pc:picChg chg="add mod">
          <ac:chgData name="Halim, Sadaf Md" userId="4b9835dd-d30a-4d64-b73c-3ac3a68ac7de" providerId="ADAL" clId="{3E8ADBC7-35DC-BA41-B906-24DC65EBB23D}" dt="2021-09-04T03:19:45.038" v="3031" actId="14100"/>
          <ac:picMkLst>
            <pc:docMk/>
            <pc:sldMk cId="1458813859" sldId="282"/>
            <ac:picMk id="4" creationId="{8E1ED9D9-80DA-8A42-9A57-F6E832C3DFC6}"/>
          </ac:picMkLst>
        </pc:picChg>
      </pc:sldChg>
      <pc:sldChg chg="addSp delSp modSp add">
        <pc:chgData name="Halim, Sadaf Md" userId="4b9835dd-d30a-4d64-b73c-3ac3a68ac7de" providerId="ADAL" clId="{3E8ADBC7-35DC-BA41-B906-24DC65EBB23D}" dt="2021-09-04T03:28:14.192" v="3637" actId="1076"/>
        <pc:sldMkLst>
          <pc:docMk/>
          <pc:sldMk cId="3795801761" sldId="283"/>
        </pc:sldMkLst>
        <pc:spChg chg="mod">
          <ac:chgData name="Halim, Sadaf Md" userId="4b9835dd-d30a-4d64-b73c-3ac3a68ac7de" providerId="ADAL" clId="{3E8ADBC7-35DC-BA41-B906-24DC65EBB23D}" dt="2021-09-04T03:23:46.102" v="3335" actId="20577"/>
          <ac:spMkLst>
            <pc:docMk/>
            <pc:sldMk cId="3795801761" sldId="283"/>
            <ac:spMk id="2" creationId="{104F0DFB-44A4-E841-96CE-D46CE32415DD}"/>
          </ac:spMkLst>
        </pc:spChg>
        <pc:spChg chg="del mod">
          <ac:chgData name="Halim, Sadaf Md" userId="4b9835dd-d30a-4d64-b73c-3ac3a68ac7de" providerId="ADAL" clId="{3E8ADBC7-35DC-BA41-B906-24DC65EBB23D}" dt="2021-09-04T03:24:23.034" v="3338" actId="478"/>
          <ac:spMkLst>
            <pc:docMk/>
            <pc:sldMk cId="3795801761" sldId="283"/>
            <ac:spMk id="3" creationId="{2CE7EFF7-2B2E-1B46-B2F9-FCC83129FAD2}"/>
          </ac:spMkLst>
        </pc:spChg>
        <pc:spChg chg="add mod">
          <ac:chgData name="Halim, Sadaf Md" userId="4b9835dd-d30a-4d64-b73c-3ac3a68ac7de" providerId="ADAL" clId="{3E8ADBC7-35DC-BA41-B906-24DC65EBB23D}" dt="2021-09-04T03:27:56.871" v="3631" actId="20577"/>
          <ac:spMkLst>
            <pc:docMk/>
            <pc:sldMk cId="3795801761" sldId="283"/>
            <ac:spMk id="6" creationId="{B5AEFB2E-7BC3-F948-BC27-CE458D4D72BD}"/>
          </ac:spMkLst>
        </pc:spChg>
        <pc:picChg chg="del">
          <ac:chgData name="Halim, Sadaf Md" userId="4b9835dd-d30a-4d64-b73c-3ac3a68ac7de" providerId="ADAL" clId="{3E8ADBC7-35DC-BA41-B906-24DC65EBB23D}" dt="2021-09-04T03:23:48.972" v="3336" actId="478"/>
          <ac:picMkLst>
            <pc:docMk/>
            <pc:sldMk cId="3795801761" sldId="283"/>
            <ac:picMk id="5" creationId="{9F1C6FC3-2C3E-491E-ACE2-C036D237E737}"/>
          </ac:picMkLst>
        </pc:picChg>
        <pc:picChg chg="add mod">
          <ac:chgData name="Halim, Sadaf Md" userId="4b9835dd-d30a-4d64-b73c-3ac3a68ac7de" providerId="ADAL" clId="{3E8ADBC7-35DC-BA41-B906-24DC65EBB23D}" dt="2021-09-04T03:28:14.192" v="3637" actId="1076"/>
          <ac:picMkLst>
            <pc:docMk/>
            <pc:sldMk cId="3795801761" sldId="283"/>
            <ac:picMk id="8" creationId="{0CA08495-0EC3-2146-BED3-0C7B4DCF9E3D}"/>
          </ac:picMkLst>
        </pc:picChg>
      </pc:sldChg>
      <pc:sldChg chg="addSp delSp modSp add">
        <pc:chgData name="Halim, Sadaf Md" userId="4b9835dd-d30a-4d64-b73c-3ac3a68ac7de" providerId="ADAL" clId="{3E8ADBC7-35DC-BA41-B906-24DC65EBB23D}" dt="2021-09-04T03:29:59.763" v="3677" actId="1076"/>
        <pc:sldMkLst>
          <pc:docMk/>
          <pc:sldMk cId="1105622286" sldId="284"/>
        </pc:sldMkLst>
        <pc:spChg chg="mod">
          <ac:chgData name="Halim, Sadaf Md" userId="4b9835dd-d30a-4d64-b73c-3ac3a68ac7de" providerId="ADAL" clId="{3E8ADBC7-35DC-BA41-B906-24DC65EBB23D}" dt="2021-09-04T03:29:29.904" v="3672" actId="20577"/>
          <ac:spMkLst>
            <pc:docMk/>
            <pc:sldMk cId="1105622286" sldId="284"/>
            <ac:spMk id="6" creationId="{B5AEFB2E-7BC3-F948-BC27-CE458D4D72BD}"/>
          </ac:spMkLst>
        </pc:spChg>
        <pc:picChg chg="add mod">
          <ac:chgData name="Halim, Sadaf Md" userId="4b9835dd-d30a-4d64-b73c-3ac3a68ac7de" providerId="ADAL" clId="{3E8ADBC7-35DC-BA41-B906-24DC65EBB23D}" dt="2021-09-04T03:29:59.763" v="3677" actId="1076"/>
          <ac:picMkLst>
            <pc:docMk/>
            <pc:sldMk cId="1105622286" sldId="284"/>
            <ac:picMk id="3" creationId="{C637BADC-4249-1F47-8A90-047DF3553355}"/>
          </ac:picMkLst>
        </pc:picChg>
        <pc:picChg chg="del">
          <ac:chgData name="Halim, Sadaf Md" userId="4b9835dd-d30a-4d64-b73c-3ac3a68ac7de" providerId="ADAL" clId="{3E8ADBC7-35DC-BA41-B906-24DC65EBB23D}" dt="2021-09-04T03:29:33.293" v="3673" actId="478"/>
          <ac:picMkLst>
            <pc:docMk/>
            <pc:sldMk cId="1105622286" sldId="284"/>
            <ac:picMk id="8" creationId="{0CA08495-0EC3-2146-BED3-0C7B4DCF9E3D}"/>
          </ac:picMkLst>
        </pc:picChg>
      </pc:sldChg>
      <pc:sldChg chg="modSp new">
        <pc:chgData name="Halim, Sadaf Md" userId="4b9835dd-d30a-4d64-b73c-3ac3a68ac7de" providerId="ADAL" clId="{3E8ADBC7-35DC-BA41-B906-24DC65EBB23D}" dt="2021-09-04T03:30:58.499" v="3868" actId="1076"/>
        <pc:sldMkLst>
          <pc:docMk/>
          <pc:sldMk cId="3109025075" sldId="285"/>
        </pc:sldMkLst>
        <pc:spChg chg="mod">
          <ac:chgData name="Halim, Sadaf Md" userId="4b9835dd-d30a-4d64-b73c-3ac3a68ac7de" providerId="ADAL" clId="{3E8ADBC7-35DC-BA41-B906-24DC65EBB23D}" dt="2021-09-04T03:30:16.163" v="3721" actId="20577"/>
          <ac:spMkLst>
            <pc:docMk/>
            <pc:sldMk cId="3109025075" sldId="285"/>
            <ac:spMk id="2" creationId="{99AC0264-CE6D-2540-B5ED-BFB0757F1269}"/>
          </ac:spMkLst>
        </pc:spChg>
        <pc:spChg chg="mod">
          <ac:chgData name="Halim, Sadaf Md" userId="4b9835dd-d30a-4d64-b73c-3ac3a68ac7de" providerId="ADAL" clId="{3E8ADBC7-35DC-BA41-B906-24DC65EBB23D}" dt="2021-09-04T03:30:58.499" v="3868" actId="1076"/>
          <ac:spMkLst>
            <pc:docMk/>
            <pc:sldMk cId="3109025075" sldId="285"/>
            <ac:spMk id="3" creationId="{F0616CB8-BFC6-CC42-8070-220941D7D8D3}"/>
          </ac:spMkLst>
        </pc:spChg>
      </pc:sldChg>
      <pc:sldChg chg="modSp new">
        <pc:chgData name="Halim, Sadaf Md" userId="4b9835dd-d30a-4d64-b73c-3ac3a68ac7de" providerId="ADAL" clId="{3E8ADBC7-35DC-BA41-B906-24DC65EBB23D}" dt="2021-09-04T03:34:30.547" v="4371" actId="20577"/>
        <pc:sldMkLst>
          <pc:docMk/>
          <pc:sldMk cId="3961735526" sldId="286"/>
        </pc:sldMkLst>
        <pc:spChg chg="mod">
          <ac:chgData name="Halim, Sadaf Md" userId="4b9835dd-d30a-4d64-b73c-3ac3a68ac7de" providerId="ADAL" clId="{3E8ADBC7-35DC-BA41-B906-24DC65EBB23D}" dt="2021-09-04T03:32:00.549" v="3900" actId="20577"/>
          <ac:spMkLst>
            <pc:docMk/>
            <pc:sldMk cId="3961735526" sldId="286"/>
            <ac:spMk id="2" creationId="{ED5143AB-7982-1446-866F-28B72C30D4DD}"/>
          </ac:spMkLst>
        </pc:spChg>
        <pc:spChg chg="mod">
          <ac:chgData name="Halim, Sadaf Md" userId="4b9835dd-d30a-4d64-b73c-3ac3a68ac7de" providerId="ADAL" clId="{3E8ADBC7-35DC-BA41-B906-24DC65EBB23D}" dt="2021-09-04T03:34:30.547" v="4371" actId="20577"/>
          <ac:spMkLst>
            <pc:docMk/>
            <pc:sldMk cId="3961735526" sldId="286"/>
            <ac:spMk id="3" creationId="{9D7B28E3-2E5F-C049-A666-122BFBF719F3}"/>
          </ac:spMkLst>
        </pc:spChg>
      </pc:sldChg>
      <pc:sldChg chg="modSp new">
        <pc:chgData name="Halim, Sadaf Md" userId="4b9835dd-d30a-4d64-b73c-3ac3a68ac7de" providerId="ADAL" clId="{3E8ADBC7-35DC-BA41-B906-24DC65EBB23D}" dt="2021-09-04T03:38:59.473" v="4753" actId="1076"/>
        <pc:sldMkLst>
          <pc:docMk/>
          <pc:sldMk cId="1954844308" sldId="287"/>
        </pc:sldMkLst>
        <pc:spChg chg="mod">
          <ac:chgData name="Halim, Sadaf Md" userId="4b9835dd-d30a-4d64-b73c-3ac3a68ac7de" providerId="ADAL" clId="{3E8ADBC7-35DC-BA41-B906-24DC65EBB23D}" dt="2021-09-04T03:38:36.123" v="4657" actId="20577"/>
          <ac:spMkLst>
            <pc:docMk/>
            <pc:sldMk cId="1954844308" sldId="287"/>
            <ac:spMk id="2" creationId="{C9A67656-F982-1643-A8A5-08F9E1C16CF8}"/>
          </ac:spMkLst>
        </pc:spChg>
        <pc:spChg chg="mod">
          <ac:chgData name="Halim, Sadaf Md" userId="4b9835dd-d30a-4d64-b73c-3ac3a68ac7de" providerId="ADAL" clId="{3E8ADBC7-35DC-BA41-B906-24DC65EBB23D}" dt="2021-09-04T03:38:59.473" v="4753" actId="1076"/>
          <ac:spMkLst>
            <pc:docMk/>
            <pc:sldMk cId="1954844308" sldId="287"/>
            <ac:spMk id="3" creationId="{C729B7F8-4B40-744F-B5E9-BEB9FF353331}"/>
          </ac:spMkLst>
        </pc:spChg>
      </pc:sldChg>
      <pc:sldChg chg="addSp delSp modSp new">
        <pc:chgData name="Halim, Sadaf Md" userId="4b9835dd-d30a-4d64-b73c-3ac3a68ac7de" providerId="ADAL" clId="{3E8ADBC7-35DC-BA41-B906-24DC65EBB23D}" dt="2021-09-04T03:44:09.339" v="5114" actId="20577"/>
        <pc:sldMkLst>
          <pc:docMk/>
          <pc:sldMk cId="2842448605" sldId="288"/>
        </pc:sldMkLst>
        <pc:spChg chg="mod">
          <ac:chgData name="Halim, Sadaf Md" userId="4b9835dd-d30a-4d64-b73c-3ac3a68ac7de" providerId="ADAL" clId="{3E8ADBC7-35DC-BA41-B906-24DC65EBB23D}" dt="2021-09-04T03:40:18.828" v="4816" actId="20577"/>
          <ac:spMkLst>
            <pc:docMk/>
            <pc:sldMk cId="2842448605" sldId="288"/>
            <ac:spMk id="2" creationId="{ADD406AA-EC06-164A-8C11-80FE30BC529C}"/>
          </ac:spMkLst>
        </pc:spChg>
        <pc:spChg chg="del">
          <ac:chgData name="Halim, Sadaf Md" userId="4b9835dd-d30a-4d64-b73c-3ac3a68ac7de" providerId="ADAL" clId="{3E8ADBC7-35DC-BA41-B906-24DC65EBB23D}" dt="2021-09-04T03:40:33.696" v="4817" actId="22"/>
          <ac:spMkLst>
            <pc:docMk/>
            <pc:sldMk cId="2842448605" sldId="288"/>
            <ac:spMk id="3" creationId="{3371D34E-8B9E-0F47-A43B-E19F9645C28D}"/>
          </ac:spMkLst>
        </pc:spChg>
        <pc:spChg chg="add mod">
          <ac:chgData name="Halim, Sadaf Md" userId="4b9835dd-d30a-4d64-b73c-3ac3a68ac7de" providerId="ADAL" clId="{3E8ADBC7-35DC-BA41-B906-24DC65EBB23D}" dt="2021-09-04T03:44:09.339" v="5114" actId="20577"/>
          <ac:spMkLst>
            <pc:docMk/>
            <pc:sldMk cId="2842448605" sldId="288"/>
            <ac:spMk id="7" creationId="{EADE57C5-A1F7-EA40-9604-FC8F64B741F5}"/>
          </ac:spMkLst>
        </pc:spChg>
        <pc:picChg chg="add mod">
          <ac:chgData name="Halim, Sadaf Md" userId="4b9835dd-d30a-4d64-b73c-3ac3a68ac7de" providerId="ADAL" clId="{3E8ADBC7-35DC-BA41-B906-24DC65EBB23D}" dt="2021-09-04T03:40:37.908" v="4819" actId="1076"/>
          <ac:picMkLst>
            <pc:docMk/>
            <pc:sldMk cId="2842448605" sldId="288"/>
            <ac:picMk id="5" creationId="{DD05195D-CB06-7340-815E-FEB4137FBAE1}"/>
          </ac:picMkLst>
        </pc:picChg>
      </pc:sldChg>
      <pc:sldChg chg="add del">
        <pc:chgData name="Halim, Sadaf Md" userId="4b9835dd-d30a-4d64-b73c-3ac3a68ac7de" providerId="ADAL" clId="{3E8ADBC7-35DC-BA41-B906-24DC65EBB23D}" dt="2021-09-04T03:41:38.455" v="4823" actId="2696"/>
        <pc:sldMkLst>
          <pc:docMk/>
          <pc:sldMk cId="140114347" sldId="289"/>
        </pc:sldMkLst>
      </pc:sldChg>
      <pc:sldChg chg="add del">
        <pc:chgData name="Halim, Sadaf Md" userId="4b9835dd-d30a-4d64-b73c-3ac3a68ac7de" providerId="ADAL" clId="{3E8ADBC7-35DC-BA41-B906-24DC65EBB23D}" dt="2021-09-04T03:41:31.020" v="4821" actId="2696"/>
        <pc:sldMkLst>
          <pc:docMk/>
          <pc:sldMk cId="395954482" sldId="289"/>
        </pc:sldMkLst>
      </pc:sldChg>
      <pc:sldChg chg="modSp add">
        <pc:chgData name="Halim, Sadaf Md" userId="4b9835dd-d30a-4d64-b73c-3ac3a68ac7de" providerId="ADAL" clId="{3E8ADBC7-35DC-BA41-B906-24DC65EBB23D}" dt="2021-09-04T03:47:17.837" v="5487" actId="20577"/>
        <pc:sldMkLst>
          <pc:docMk/>
          <pc:sldMk cId="2820255656" sldId="289"/>
        </pc:sldMkLst>
        <pc:spChg chg="mod">
          <ac:chgData name="Halim, Sadaf Md" userId="4b9835dd-d30a-4d64-b73c-3ac3a68ac7de" providerId="ADAL" clId="{3E8ADBC7-35DC-BA41-B906-24DC65EBB23D}" dt="2021-09-04T03:47:17.837" v="5487" actId="20577"/>
          <ac:spMkLst>
            <pc:docMk/>
            <pc:sldMk cId="2820255656" sldId="289"/>
            <ac:spMk id="7" creationId="{EADE57C5-A1F7-EA40-9604-FC8F64B741F5}"/>
          </ac:spMkLst>
        </pc:spChg>
      </pc:sldChg>
      <pc:sldChg chg="modSp new">
        <pc:chgData name="Halim, Sadaf Md" userId="4b9835dd-d30a-4d64-b73c-3ac3a68ac7de" providerId="ADAL" clId="{3E8ADBC7-35DC-BA41-B906-24DC65EBB23D}" dt="2021-09-04T03:51:26.462" v="6133" actId="20577"/>
        <pc:sldMkLst>
          <pc:docMk/>
          <pc:sldMk cId="662842472" sldId="290"/>
        </pc:sldMkLst>
        <pc:spChg chg="mod">
          <ac:chgData name="Halim, Sadaf Md" userId="4b9835dd-d30a-4d64-b73c-3ac3a68ac7de" providerId="ADAL" clId="{3E8ADBC7-35DC-BA41-B906-24DC65EBB23D}" dt="2021-09-04T03:48:22.206" v="5499" actId="20577"/>
          <ac:spMkLst>
            <pc:docMk/>
            <pc:sldMk cId="662842472" sldId="290"/>
            <ac:spMk id="2" creationId="{A88B770E-E9C4-334D-A3C3-CB250491E525}"/>
          </ac:spMkLst>
        </pc:spChg>
        <pc:spChg chg="mod">
          <ac:chgData name="Halim, Sadaf Md" userId="4b9835dd-d30a-4d64-b73c-3ac3a68ac7de" providerId="ADAL" clId="{3E8ADBC7-35DC-BA41-B906-24DC65EBB23D}" dt="2021-09-04T03:51:26.462" v="6133" actId="20577"/>
          <ac:spMkLst>
            <pc:docMk/>
            <pc:sldMk cId="662842472" sldId="290"/>
            <ac:spMk id="3" creationId="{70EBAFBE-2883-7A4B-A585-628620F3CE6B}"/>
          </ac:spMkLst>
        </pc:spChg>
      </pc:sldChg>
      <pc:sldChg chg="add">
        <pc:chgData name="Halim, Sadaf Md" userId="4b9835dd-d30a-4d64-b73c-3ac3a68ac7de" providerId="ADAL" clId="{3E8ADBC7-35DC-BA41-B906-24DC65EBB23D}" dt="2021-09-04T03:51:30.290" v="6134" actId="571"/>
        <pc:sldMkLst>
          <pc:docMk/>
          <pc:sldMk cId="2398733825" sldId="291"/>
        </pc:sldMkLst>
      </pc:sldChg>
      <pc:sldChg chg="modSp new">
        <pc:chgData name="Halim, Sadaf Md" userId="4b9835dd-d30a-4d64-b73c-3ac3a68ac7de" providerId="ADAL" clId="{3E8ADBC7-35DC-BA41-B906-24DC65EBB23D}" dt="2021-09-04T03:56:06.295" v="6801" actId="20577"/>
        <pc:sldMkLst>
          <pc:docMk/>
          <pc:sldMk cId="3248303443" sldId="292"/>
        </pc:sldMkLst>
        <pc:spChg chg="mod">
          <ac:chgData name="Halim, Sadaf Md" userId="4b9835dd-d30a-4d64-b73c-3ac3a68ac7de" providerId="ADAL" clId="{3E8ADBC7-35DC-BA41-B906-24DC65EBB23D}" dt="2021-09-04T03:52:35.197" v="6156" actId="20577"/>
          <ac:spMkLst>
            <pc:docMk/>
            <pc:sldMk cId="3248303443" sldId="292"/>
            <ac:spMk id="2" creationId="{A34713ED-E17A-414F-9D61-55EB6C85CBCA}"/>
          </ac:spMkLst>
        </pc:spChg>
        <pc:spChg chg="mod">
          <ac:chgData name="Halim, Sadaf Md" userId="4b9835dd-d30a-4d64-b73c-3ac3a68ac7de" providerId="ADAL" clId="{3E8ADBC7-35DC-BA41-B906-24DC65EBB23D}" dt="2021-09-04T03:56:06.295" v="6801" actId="20577"/>
          <ac:spMkLst>
            <pc:docMk/>
            <pc:sldMk cId="3248303443" sldId="292"/>
            <ac:spMk id="3" creationId="{1553EEC6-5F4B-C642-9290-741A0EF8E58A}"/>
          </ac:spMkLst>
        </pc:spChg>
      </pc:sldChg>
    </pc:docChg>
  </pc:docChgLst>
  <pc:docChgLst>
    <pc:chgData name="Halim, Sadaf Md" userId="4b9835dd-d30a-4d64-b73c-3ac3a68ac7de" providerId="ADAL" clId="{1DECFB75-7ADC-428D-93BE-8923AE487576}"/>
    <pc:docChg chg="custSel addSld modSld">
      <pc:chgData name="Halim, Sadaf Md" userId="4b9835dd-d30a-4d64-b73c-3ac3a68ac7de" providerId="ADAL" clId="{1DECFB75-7ADC-428D-93BE-8923AE487576}" dt="2021-09-03T22:42:55.202" v="2533" actId="20577"/>
      <pc:docMkLst>
        <pc:docMk/>
      </pc:docMkLst>
      <pc:sldChg chg="addSp modSp mod">
        <pc:chgData name="Halim, Sadaf Md" userId="4b9835dd-d30a-4d64-b73c-3ac3a68ac7de" providerId="ADAL" clId="{1DECFB75-7ADC-428D-93BE-8923AE487576}" dt="2021-09-03T21:45:30.399" v="637" actId="14100"/>
        <pc:sldMkLst>
          <pc:docMk/>
          <pc:sldMk cId="4213226954" sldId="257"/>
        </pc:sldMkLst>
        <pc:spChg chg="mod">
          <ac:chgData name="Halim, Sadaf Md" userId="4b9835dd-d30a-4d64-b73c-3ac3a68ac7de" providerId="ADAL" clId="{1DECFB75-7ADC-428D-93BE-8923AE487576}" dt="2021-09-03T21:27:29.960" v="413" actId="20577"/>
          <ac:spMkLst>
            <pc:docMk/>
            <pc:sldMk cId="4213226954" sldId="257"/>
            <ac:spMk id="3" creationId="{7A5F4205-D112-4347-A5F3-A16CC29DFE6A}"/>
          </ac:spMkLst>
        </pc:spChg>
        <pc:picChg chg="add mod">
          <ac:chgData name="Halim, Sadaf Md" userId="4b9835dd-d30a-4d64-b73c-3ac3a68ac7de" providerId="ADAL" clId="{1DECFB75-7ADC-428D-93BE-8923AE487576}" dt="2021-09-03T21:45:30.399" v="637" actId="14100"/>
          <ac:picMkLst>
            <pc:docMk/>
            <pc:sldMk cId="4213226954" sldId="257"/>
            <ac:picMk id="5" creationId="{796009C7-E625-4796-B9CD-2A8091C00112}"/>
          </ac:picMkLst>
        </pc:picChg>
      </pc:sldChg>
      <pc:sldChg chg="modSp mod">
        <pc:chgData name="Halim, Sadaf Md" userId="4b9835dd-d30a-4d64-b73c-3ac3a68ac7de" providerId="ADAL" clId="{1DECFB75-7ADC-428D-93BE-8923AE487576}" dt="2021-09-03T21:31:47.346" v="510" actId="20577"/>
        <pc:sldMkLst>
          <pc:docMk/>
          <pc:sldMk cId="3785055021" sldId="258"/>
        </pc:sldMkLst>
        <pc:spChg chg="mod">
          <ac:chgData name="Halim, Sadaf Md" userId="4b9835dd-d30a-4d64-b73c-3ac3a68ac7de" providerId="ADAL" clId="{1DECFB75-7ADC-428D-93BE-8923AE487576}" dt="2021-09-03T21:31:47.346" v="510" actId="20577"/>
          <ac:spMkLst>
            <pc:docMk/>
            <pc:sldMk cId="3785055021" sldId="258"/>
            <ac:spMk id="3" creationId="{E6487886-F48A-486A-9106-F8C421700EAC}"/>
          </ac:spMkLst>
        </pc:spChg>
      </pc:sldChg>
      <pc:sldChg chg="addSp delSp modSp mod">
        <pc:chgData name="Halim, Sadaf Md" userId="4b9835dd-d30a-4d64-b73c-3ac3a68ac7de" providerId="ADAL" clId="{1DECFB75-7ADC-428D-93BE-8923AE487576}" dt="2021-09-03T21:51:12.771" v="775" actId="1076"/>
        <pc:sldMkLst>
          <pc:docMk/>
          <pc:sldMk cId="3117732637" sldId="261"/>
        </pc:sldMkLst>
        <pc:spChg chg="del">
          <ac:chgData name="Halim, Sadaf Md" userId="4b9835dd-d30a-4d64-b73c-3ac3a68ac7de" providerId="ADAL" clId="{1DECFB75-7ADC-428D-93BE-8923AE487576}" dt="2021-09-03T21:51:09.321" v="773" actId="22"/>
          <ac:spMkLst>
            <pc:docMk/>
            <pc:sldMk cId="3117732637" sldId="261"/>
            <ac:spMk id="3" creationId="{AE97C9D0-6764-BB43-A827-BCEBBE4FEBED}"/>
          </ac:spMkLst>
        </pc:spChg>
        <pc:picChg chg="add mod ord">
          <ac:chgData name="Halim, Sadaf Md" userId="4b9835dd-d30a-4d64-b73c-3ac3a68ac7de" providerId="ADAL" clId="{1DECFB75-7ADC-428D-93BE-8923AE487576}" dt="2021-09-03T21:51:12.771" v="775" actId="1076"/>
          <ac:picMkLst>
            <pc:docMk/>
            <pc:sldMk cId="3117732637" sldId="261"/>
            <ac:picMk id="5" creationId="{9F1C6FC3-2C3E-491E-ACE2-C036D237E737}"/>
          </ac:picMkLst>
        </pc:picChg>
      </pc:sldChg>
      <pc:sldChg chg="modSp new mod">
        <pc:chgData name="Halim, Sadaf Md" userId="4b9835dd-d30a-4d64-b73c-3ac3a68ac7de" providerId="ADAL" clId="{1DECFB75-7ADC-428D-93BE-8923AE487576}" dt="2021-09-03T21:50:06.628" v="772" actId="20577"/>
        <pc:sldMkLst>
          <pc:docMk/>
          <pc:sldMk cId="2822727957" sldId="262"/>
        </pc:sldMkLst>
        <pc:spChg chg="mod">
          <ac:chgData name="Halim, Sadaf Md" userId="4b9835dd-d30a-4d64-b73c-3ac3a68ac7de" providerId="ADAL" clId="{1DECFB75-7ADC-428D-93BE-8923AE487576}" dt="2021-09-03T21:24:24.477" v="13" actId="20577"/>
          <ac:spMkLst>
            <pc:docMk/>
            <pc:sldMk cId="2822727957" sldId="262"/>
            <ac:spMk id="2" creationId="{6B4AE52B-AAFB-46F6-B741-80B2A4BE09C7}"/>
          </ac:spMkLst>
        </pc:spChg>
        <pc:spChg chg="mod">
          <ac:chgData name="Halim, Sadaf Md" userId="4b9835dd-d30a-4d64-b73c-3ac3a68ac7de" providerId="ADAL" clId="{1DECFB75-7ADC-428D-93BE-8923AE487576}" dt="2021-09-03T21:50:06.628" v="772" actId="20577"/>
          <ac:spMkLst>
            <pc:docMk/>
            <pc:sldMk cId="2822727957" sldId="262"/>
            <ac:spMk id="3" creationId="{A72787A5-EE4D-4885-9086-65D999489220}"/>
          </ac:spMkLst>
        </pc:spChg>
      </pc:sldChg>
      <pc:sldChg chg="addSp delSp modSp new mod">
        <pc:chgData name="Halim, Sadaf Md" userId="4b9835dd-d30a-4d64-b73c-3ac3a68ac7de" providerId="ADAL" clId="{1DECFB75-7ADC-428D-93BE-8923AE487576}" dt="2021-09-03T21:51:28.693" v="777" actId="22"/>
        <pc:sldMkLst>
          <pc:docMk/>
          <pc:sldMk cId="1232590568" sldId="263"/>
        </pc:sldMkLst>
        <pc:spChg chg="del">
          <ac:chgData name="Halim, Sadaf Md" userId="4b9835dd-d30a-4d64-b73c-3ac3a68ac7de" providerId="ADAL" clId="{1DECFB75-7ADC-428D-93BE-8923AE487576}" dt="2021-09-03T21:51:28.693" v="777" actId="22"/>
          <ac:spMkLst>
            <pc:docMk/>
            <pc:sldMk cId="1232590568" sldId="263"/>
            <ac:spMk id="3" creationId="{3949F4D9-60F9-4EDB-8C97-B437B27FE199}"/>
          </ac:spMkLst>
        </pc:spChg>
        <pc:picChg chg="add mod ord">
          <ac:chgData name="Halim, Sadaf Md" userId="4b9835dd-d30a-4d64-b73c-3ac3a68ac7de" providerId="ADAL" clId="{1DECFB75-7ADC-428D-93BE-8923AE487576}" dt="2021-09-03T21:51:28.693" v="777" actId="22"/>
          <ac:picMkLst>
            <pc:docMk/>
            <pc:sldMk cId="1232590568" sldId="263"/>
            <ac:picMk id="5" creationId="{D226B5E9-21C8-474C-B55F-D6C9C8DE5883}"/>
          </ac:picMkLst>
        </pc:picChg>
      </pc:sldChg>
      <pc:sldChg chg="addSp delSp modSp new mod">
        <pc:chgData name="Halim, Sadaf Md" userId="4b9835dd-d30a-4d64-b73c-3ac3a68ac7de" providerId="ADAL" clId="{1DECFB75-7ADC-428D-93BE-8923AE487576}" dt="2021-09-03T22:02:23.606" v="779" actId="22"/>
        <pc:sldMkLst>
          <pc:docMk/>
          <pc:sldMk cId="2964184196" sldId="264"/>
        </pc:sldMkLst>
        <pc:spChg chg="del">
          <ac:chgData name="Halim, Sadaf Md" userId="4b9835dd-d30a-4d64-b73c-3ac3a68ac7de" providerId="ADAL" clId="{1DECFB75-7ADC-428D-93BE-8923AE487576}" dt="2021-09-03T22:02:23.606" v="779" actId="22"/>
          <ac:spMkLst>
            <pc:docMk/>
            <pc:sldMk cId="2964184196" sldId="264"/>
            <ac:spMk id="3" creationId="{1D0E6F1F-0E21-406A-BDB3-6319E4A4785E}"/>
          </ac:spMkLst>
        </pc:spChg>
        <pc:picChg chg="add mod ord">
          <ac:chgData name="Halim, Sadaf Md" userId="4b9835dd-d30a-4d64-b73c-3ac3a68ac7de" providerId="ADAL" clId="{1DECFB75-7ADC-428D-93BE-8923AE487576}" dt="2021-09-03T22:02:23.606" v="779" actId="22"/>
          <ac:picMkLst>
            <pc:docMk/>
            <pc:sldMk cId="2964184196" sldId="264"/>
            <ac:picMk id="5" creationId="{6E31FE35-94CC-4D20-97F1-226EB1A78771}"/>
          </ac:picMkLst>
        </pc:picChg>
      </pc:sldChg>
      <pc:sldChg chg="addSp delSp modSp new mod">
        <pc:chgData name="Halim, Sadaf Md" userId="4b9835dd-d30a-4d64-b73c-3ac3a68ac7de" providerId="ADAL" clId="{1DECFB75-7ADC-428D-93BE-8923AE487576}" dt="2021-09-03T22:02:46.317" v="781" actId="22"/>
        <pc:sldMkLst>
          <pc:docMk/>
          <pc:sldMk cId="1632484109" sldId="265"/>
        </pc:sldMkLst>
        <pc:spChg chg="del">
          <ac:chgData name="Halim, Sadaf Md" userId="4b9835dd-d30a-4d64-b73c-3ac3a68ac7de" providerId="ADAL" clId="{1DECFB75-7ADC-428D-93BE-8923AE487576}" dt="2021-09-03T22:02:46.317" v="781" actId="22"/>
          <ac:spMkLst>
            <pc:docMk/>
            <pc:sldMk cId="1632484109" sldId="265"/>
            <ac:spMk id="3" creationId="{3008526B-DAFA-484F-8243-8AAB378883D4}"/>
          </ac:spMkLst>
        </pc:spChg>
        <pc:picChg chg="add mod ord">
          <ac:chgData name="Halim, Sadaf Md" userId="4b9835dd-d30a-4d64-b73c-3ac3a68ac7de" providerId="ADAL" clId="{1DECFB75-7ADC-428D-93BE-8923AE487576}" dt="2021-09-03T22:02:46.317" v="781" actId="22"/>
          <ac:picMkLst>
            <pc:docMk/>
            <pc:sldMk cId="1632484109" sldId="265"/>
            <ac:picMk id="5" creationId="{92D9C893-5D7D-45EB-AEFF-6C0C3706474C}"/>
          </ac:picMkLst>
        </pc:picChg>
      </pc:sldChg>
      <pc:sldChg chg="addSp delSp modSp new mod">
        <pc:chgData name="Halim, Sadaf Md" userId="4b9835dd-d30a-4d64-b73c-3ac3a68ac7de" providerId="ADAL" clId="{1DECFB75-7ADC-428D-93BE-8923AE487576}" dt="2021-09-03T22:03:04.184" v="783" actId="22"/>
        <pc:sldMkLst>
          <pc:docMk/>
          <pc:sldMk cId="423123273" sldId="266"/>
        </pc:sldMkLst>
        <pc:spChg chg="del">
          <ac:chgData name="Halim, Sadaf Md" userId="4b9835dd-d30a-4d64-b73c-3ac3a68ac7de" providerId="ADAL" clId="{1DECFB75-7ADC-428D-93BE-8923AE487576}" dt="2021-09-03T22:03:04.184" v="783" actId="22"/>
          <ac:spMkLst>
            <pc:docMk/>
            <pc:sldMk cId="423123273" sldId="266"/>
            <ac:spMk id="3" creationId="{B279B721-C76F-4083-BCEB-57ADC1E46370}"/>
          </ac:spMkLst>
        </pc:spChg>
        <pc:picChg chg="add mod ord">
          <ac:chgData name="Halim, Sadaf Md" userId="4b9835dd-d30a-4d64-b73c-3ac3a68ac7de" providerId="ADAL" clId="{1DECFB75-7ADC-428D-93BE-8923AE487576}" dt="2021-09-03T22:03:04.184" v="783" actId="22"/>
          <ac:picMkLst>
            <pc:docMk/>
            <pc:sldMk cId="423123273" sldId="266"/>
            <ac:picMk id="5" creationId="{C100A160-2DD6-4DAB-BBC9-337A1278F492}"/>
          </ac:picMkLst>
        </pc:picChg>
      </pc:sldChg>
      <pc:sldChg chg="modSp new mod">
        <pc:chgData name="Halim, Sadaf Md" userId="4b9835dd-d30a-4d64-b73c-3ac3a68ac7de" providerId="ADAL" clId="{1DECFB75-7ADC-428D-93BE-8923AE487576}" dt="2021-09-03T22:25:18.247" v="1218" actId="20577"/>
        <pc:sldMkLst>
          <pc:docMk/>
          <pc:sldMk cId="363325674" sldId="267"/>
        </pc:sldMkLst>
        <pc:spChg chg="mod">
          <ac:chgData name="Halim, Sadaf Md" userId="4b9835dd-d30a-4d64-b73c-3ac3a68ac7de" providerId="ADAL" clId="{1DECFB75-7ADC-428D-93BE-8923AE487576}" dt="2021-09-03T22:15:44.339" v="792" actId="20577"/>
          <ac:spMkLst>
            <pc:docMk/>
            <pc:sldMk cId="363325674" sldId="267"/>
            <ac:spMk id="2" creationId="{9ED132E5-A110-4BF5-8DAB-B5CA66CD7891}"/>
          </ac:spMkLst>
        </pc:spChg>
        <pc:spChg chg="mod">
          <ac:chgData name="Halim, Sadaf Md" userId="4b9835dd-d30a-4d64-b73c-3ac3a68ac7de" providerId="ADAL" clId="{1DECFB75-7ADC-428D-93BE-8923AE487576}" dt="2021-09-03T22:25:18.247" v="1218" actId="20577"/>
          <ac:spMkLst>
            <pc:docMk/>
            <pc:sldMk cId="363325674" sldId="267"/>
            <ac:spMk id="3" creationId="{6F3F3F11-96B5-47B3-B3FB-F43B6C53D406}"/>
          </ac:spMkLst>
        </pc:spChg>
      </pc:sldChg>
      <pc:sldChg chg="addSp delSp modSp new mod">
        <pc:chgData name="Halim, Sadaf Md" userId="4b9835dd-d30a-4d64-b73c-3ac3a68ac7de" providerId="ADAL" clId="{1DECFB75-7ADC-428D-93BE-8923AE487576}" dt="2021-09-03T22:23:35.168" v="1137" actId="14100"/>
        <pc:sldMkLst>
          <pc:docMk/>
          <pc:sldMk cId="1694028535" sldId="268"/>
        </pc:sldMkLst>
        <pc:spChg chg="mod">
          <ac:chgData name="Halim, Sadaf Md" userId="4b9835dd-d30a-4d64-b73c-3ac3a68ac7de" providerId="ADAL" clId="{1DECFB75-7ADC-428D-93BE-8923AE487576}" dt="2021-09-03T22:18:53.712" v="1133" actId="20577"/>
          <ac:spMkLst>
            <pc:docMk/>
            <pc:sldMk cId="1694028535" sldId="268"/>
            <ac:spMk id="2" creationId="{347342C3-8487-48DE-BC5D-3D63AF399DB6}"/>
          </ac:spMkLst>
        </pc:spChg>
        <pc:spChg chg="del">
          <ac:chgData name="Halim, Sadaf Md" userId="4b9835dd-d30a-4d64-b73c-3ac3a68ac7de" providerId="ADAL" clId="{1DECFB75-7ADC-428D-93BE-8923AE487576}" dt="2021-09-03T22:18:54.102" v="1134" actId="22"/>
          <ac:spMkLst>
            <pc:docMk/>
            <pc:sldMk cId="1694028535" sldId="268"/>
            <ac:spMk id="3" creationId="{0624A0A3-4E7A-44F7-801D-ED1CBC017211}"/>
          </ac:spMkLst>
        </pc:spChg>
        <pc:picChg chg="add mod ord">
          <ac:chgData name="Halim, Sadaf Md" userId="4b9835dd-d30a-4d64-b73c-3ac3a68ac7de" providerId="ADAL" clId="{1DECFB75-7ADC-428D-93BE-8923AE487576}" dt="2021-09-03T22:23:35.168" v="1137" actId="14100"/>
          <ac:picMkLst>
            <pc:docMk/>
            <pc:sldMk cId="1694028535" sldId="268"/>
            <ac:picMk id="5" creationId="{ED21A066-B245-4BDC-9133-F3B10A89FDC1}"/>
          </ac:picMkLst>
        </pc:picChg>
      </pc:sldChg>
      <pc:sldChg chg="modSp new mod">
        <pc:chgData name="Halim, Sadaf Md" userId="4b9835dd-d30a-4d64-b73c-3ac3a68ac7de" providerId="ADAL" clId="{1DECFB75-7ADC-428D-93BE-8923AE487576}" dt="2021-09-03T22:29:53.682" v="2050" actId="20577"/>
        <pc:sldMkLst>
          <pc:docMk/>
          <pc:sldMk cId="1672300917" sldId="269"/>
        </pc:sldMkLst>
        <pc:spChg chg="mod">
          <ac:chgData name="Halim, Sadaf Md" userId="4b9835dd-d30a-4d64-b73c-3ac3a68ac7de" providerId="ADAL" clId="{1DECFB75-7ADC-428D-93BE-8923AE487576}" dt="2021-09-03T22:25:28.301" v="1234" actId="20577"/>
          <ac:spMkLst>
            <pc:docMk/>
            <pc:sldMk cId="1672300917" sldId="269"/>
            <ac:spMk id="2" creationId="{4DFEBA23-8496-4361-B169-61BC26A80436}"/>
          </ac:spMkLst>
        </pc:spChg>
        <pc:spChg chg="mod">
          <ac:chgData name="Halim, Sadaf Md" userId="4b9835dd-d30a-4d64-b73c-3ac3a68ac7de" providerId="ADAL" clId="{1DECFB75-7ADC-428D-93BE-8923AE487576}" dt="2021-09-03T22:29:53.682" v="2050" actId="20577"/>
          <ac:spMkLst>
            <pc:docMk/>
            <pc:sldMk cId="1672300917" sldId="269"/>
            <ac:spMk id="3" creationId="{8768F27A-534B-4A9B-87C4-A2ABB6F67471}"/>
          </ac:spMkLst>
        </pc:spChg>
      </pc:sldChg>
      <pc:sldChg chg="modSp new mod">
        <pc:chgData name="Halim, Sadaf Md" userId="4b9835dd-d30a-4d64-b73c-3ac3a68ac7de" providerId="ADAL" clId="{1DECFB75-7ADC-428D-93BE-8923AE487576}" dt="2021-09-03T22:42:55.202" v="2533" actId="20577"/>
        <pc:sldMkLst>
          <pc:docMk/>
          <pc:sldMk cId="3180292425" sldId="270"/>
        </pc:sldMkLst>
        <pc:spChg chg="mod">
          <ac:chgData name="Halim, Sadaf Md" userId="4b9835dd-d30a-4d64-b73c-3ac3a68ac7de" providerId="ADAL" clId="{1DECFB75-7ADC-428D-93BE-8923AE487576}" dt="2021-09-03T22:28:36.753" v="1678" actId="20577"/>
          <ac:spMkLst>
            <pc:docMk/>
            <pc:sldMk cId="3180292425" sldId="270"/>
            <ac:spMk id="2" creationId="{225CD4F1-B05B-4816-8A13-1CAE7CDD295A}"/>
          </ac:spMkLst>
        </pc:spChg>
        <pc:spChg chg="mod">
          <ac:chgData name="Halim, Sadaf Md" userId="4b9835dd-d30a-4d64-b73c-3ac3a68ac7de" providerId="ADAL" clId="{1DECFB75-7ADC-428D-93BE-8923AE487576}" dt="2021-09-03T22:42:55.202" v="2533" actId="20577"/>
          <ac:spMkLst>
            <pc:docMk/>
            <pc:sldMk cId="3180292425" sldId="270"/>
            <ac:spMk id="3" creationId="{09F2B28C-FCAA-4EB3-9DF1-2B5E994522AF}"/>
          </ac:spMkLst>
        </pc:spChg>
      </pc:sldChg>
      <pc:sldChg chg="modSp new mod">
        <pc:chgData name="Halim, Sadaf Md" userId="4b9835dd-d30a-4d64-b73c-3ac3a68ac7de" providerId="ADAL" clId="{1DECFB75-7ADC-428D-93BE-8923AE487576}" dt="2021-09-03T22:40:15.289" v="2452" actId="20577"/>
        <pc:sldMkLst>
          <pc:docMk/>
          <pc:sldMk cId="3090188945" sldId="271"/>
        </pc:sldMkLst>
        <pc:spChg chg="mod">
          <ac:chgData name="Halim, Sadaf Md" userId="4b9835dd-d30a-4d64-b73c-3ac3a68ac7de" providerId="ADAL" clId="{1DECFB75-7ADC-428D-93BE-8923AE487576}" dt="2021-09-03T22:37:09.112" v="2062" actId="20577"/>
          <ac:spMkLst>
            <pc:docMk/>
            <pc:sldMk cId="3090188945" sldId="271"/>
            <ac:spMk id="2" creationId="{5B1415F6-C46B-4125-A463-E23D7CC19D91}"/>
          </ac:spMkLst>
        </pc:spChg>
        <pc:spChg chg="mod">
          <ac:chgData name="Halim, Sadaf Md" userId="4b9835dd-d30a-4d64-b73c-3ac3a68ac7de" providerId="ADAL" clId="{1DECFB75-7ADC-428D-93BE-8923AE487576}" dt="2021-09-03T22:40:15.289" v="2452" actId="20577"/>
          <ac:spMkLst>
            <pc:docMk/>
            <pc:sldMk cId="3090188945" sldId="271"/>
            <ac:spMk id="3" creationId="{A3B47A2A-4D3C-48D5-83E3-7B8E653C988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C944-E792-4D3E-B5F8-9E44040DFF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49531C-9885-4A09-BF9D-03E4D9D4DA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211034-A8D5-44E4-B788-438D5E1FAD78}"/>
              </a:ext>
            </a:extLst>
          </p:cNvPr>
          <p:cNvSpPr>
            <a:spLocks noGrp="1"/>
          </p:cNvSpPr>
          <p:nvPr>
            <p:ph type="dt" sz="half" idx="10"/>
          </p:nvPr>
        </p:nvSpPr>
        <p:spPr/>
        <p:txBody>
          <a:bodyPr/>
          <a:lstStyle/>
          <a:p>
            <a:fld id="{02D1C628-7743-49FE-827A-0EF3A1F187F6}" type="datetimeFigureOut">
              <a:rPr lang="en-US" smtClean="0"/>
              <a:t>9/5/21</a:t>
            </a:fld>
            <a:endParaRPr lang="en-US"/>
          </a:p>
        </p:txBody>
      </p:sp>
      <p:sp>
        <p:nvSpPr>
          <p:cNvPr id="5" name="Footer Placeholder 4">
            <a:extLst>
              <a:ext uri="{FF2B5EF4-FFF2-40B4-BE49-F238E27FC236}">
                <a16:creationId xmlns:a16="http://schemas.microsoft.com/office/drawing/2014/main" id="{77CE7803-CFFE-455F-A09C-F85896407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12611-B361-48B7-97A6-2A2F7EAABBDD}"/>
              </a:ext>
            </a:extLst>
          </p:cNvPr>
          <p:cNvSpPr>
            <a:spLocks noGrp="1"/>
          </p:cNvSpPr>
          <p:nvPr>
            <p:ph type="sldNum" sz="quarter" idx="12"/>
          </p:nvPr>
        </p:nvSpPr>
        <p:spPr/>
        <p:txBody>
          <a:bodyPr/>
          <a:lstStyle/>
          <a:p>
            <a:fld id="{DF089A9C-3A5E-4E66-92E8-E7D7A56953E9}" type="slidenum">
              <a:rPr lang="en-US" smtClean="0"/>
              <a:t>‹#›</a:t>
            </a:fld>
            <a:endParaRPr lang="en-US"/>
          </a:p>
        </p:txBody>
      </p:sp>
    </p:spTree>
    <p:extLst>
      <p:ext uri="{BB962C8B-B14F-4D97-AF65-F5344CB8AC3E}">
        <p14:creationId xmlns:p14="http://schemas.microsoft.com/office/powerpoint/2010/main" val="2138329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17663-31F2-4AA8-B2A8-7F82272599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D76AB3-CCFB-47BB-9B69-48157C06DC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7E037A-05CA-4A83-A3C3-755136D917F9}"/>
              </a:ext>
            </a:extLst>
          </p:cNvPr>
          <p:cNvSpPr>
            <a:spLocks noGrp="1"/>
          </p:cNvSpPr>
          <p:nvPr>
            <p:ph type="dt" sz="half" idx="10"/>
          </p:nvPr>
        </p:nvSpPr>
        <p:spPr/>
        <p:txBody>
          <a:bodyPr/>
          <a:lstStyle/>
          <a:p>
            <a:fld id="{02D1C628-7743-49FE-827A-0EF3A1F187F6}" type="datetimeFigureOut">
              <a:rPr lang="en-US" smtClean="0"/>
              <a:t>9/5/21</a:t>
            </a:fld>
            <a:endParaRPr lang="en-US"/>
          </a:p>
        </p:txBody>
      </p:sp>
      <p:sp>
        <p:nvSpPr>
          <p:cNvPr id="5" name="Footer Placeholder 4">
            <a:extLst>
              <a:ext uri="{FF2B5EF4-FFF2-40B4-BE49-F238E27FC236}">
                <a16:creationId xmlns:a16="http://schemas.microsoft.com/office/drawing/2014/main" id="{C910B0B1-7AC8-4BFD-84D5-3188E742B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3265F-3B4D-49DC-B27A-0BB4205DA61A}"/>
              </a:ext>
            </a:extLst>
          </p:cNvPr>
          <p:cNvSpPr>
            <a:spLocks noGrp="1"/>
          </p:cNvSpPr>
          <p:nvPr>
            <p:ph type="sldNum" sz="quarter" idx="12"/>
          </p:nvPr>
        </p:nvSpPr>
        <p:spPr/>
        <p:txBody>
          <a:bodyPr/>
          <a:lstStyle/>
          <a:p>
            <a:fld id="{DF089A9C-3A5E-4E66-92E8-E7D7A56953E9}" type="slidenum">
              <a:rPr lang="en-US" smtClean="0"/>
              <a:t>‹#›</a:t>
            </a:fld>
            <a:endParaRPr lang="en-US"/>
          </a:p>
        </p:txBody>
      </p:sp>
    </p:spTree>
    <p:extLst>
      <p:ext uri="{BB962C8B-B14F-4D97-AF65-F5344CB8AC3E}">
        <p14:creationId xmlns:p14="http://schemas.microsoft.com/office/powerpoint/2010/main" val="2820934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883-8C5C-4E26-87E7-F801709634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B82515-B64B-4355-A83D-6BC9B853E8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F0A5B-AA55-47AE-8AEE-E78FEB62461D}"/>
              </a:ext>
            </a:extLst>
          </p:cNvPr>
          <p:cNvSpPr>
            <a:spLocks noGrp="1"/>
          </p:cNvSpPr>
          <p:nvPr>
            <p:ph type="dt" sz="half" idx="10"/>
          </p:nvPr>
        </p:nvSpPr>
        <p:spPr/>
        <p:txBody>
          <a:bodyPr/>
          <a:lstStyle/>
          <a:p>
            <a:fld id="{02D1C628-7743-49FE-827A-0EF3A1F187F6}" type="datetimeFigureOut">
              <a:rPr lang="en-US" smtClean="0"/>
              <a:t>9/5/21</a:t>
            </a:fld>
            <a:endParaRPr lang="en-US"/>
          </a:p>
        </p:txBody>
      </p:sp>
      <p:sp>
        <p:nvSpPr>
          <p:cNvPr id="5" name="Footer Placeholder 4">
            <a:extLst>
              <a:ext uri="{FF2B5EF4-FFF2-40B4-BE49-F238E27FC236}">
                <a16:creationId xmlns:a16="http://schemas.microsoft.com/office/drawing/2014/main" id="{9B81A798-665E-45B6-9DA2-59F8605D5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ACFF7-384D-4351-81D6-E8EA535B14F0}"/>
              </a:ext>
            </a:extLst>
          </p:cNvPr>
          <p:cNvSpPr>
            <a:spLocks noGrp="1"/>
          </p:cNvSpPr>
          <p:nvPr>
            <p:ph type="sldNum" sz="quarter" idx="12"/>
          </p:nvPr>
        </p:nvSpPr>
        <p:spPr/>
        <p:txBody>
          <a:bodyPr/>
          <a:lstStyle/>
          <a:p>
            <a:fld id="{DF089A9C-3A5E-4E66-92E8-E7D7A56953E9}" type="slidenum">
              <a:rPr lang="en-US" smtClean="0"/>
              <a:t>‹#›</a:t>
            </a:fld>
            <a:endParaRPr lang="en-US"/>
          </a:p>
        </p:txBody>
      </p:sp>
    </p:spTree>
    <p:extLst>
      <p:ext uri="{BB962C8B-B14F-4D97-AF65-F5344CB8AC3E}">
        <p14:creationId xmlns:p14="http://schemas.microsoft.com/office/powerpoint/2010/main" val="142231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D8B6-446D-42EE-B3D2-B726A62E71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E97B59-20CA-49DF-B904-7070D3EB33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474F9A-F0C2-4324-BEE9-B013B3E74BD2}"/>
              </a:ext>
            </a:extLst>
          </p:cNvPr>
          <p:cNvSpPr>
            <a:spLocks noGrp="1"/>
          </p:cNvSpPr>
          <p:nvPr>
            <p:ph type="dt" sz="half" idx="10"/>
          </p:nvPr>
        </p:nvSpPr>
        <p:spPr/>
        <p:txBody>
          <a:bodyPr/>
          <a:lstStyle/>
          <a:p>
            <a:fld id="{02D1C628-7743-49FE-827A-0EF3A1F187F6}" type="datetimeFigureOut">
              <a:rPr lang="en-US" smtClean="0"/>
              <a:t>9/5/21</a:t>
            </a:fld>
            <a:endParaRPr lang="en-US"/>
          </a:p>
        </p:txBody>
      </p:sp>
      <p:sp>
        <p:nvSpPr>
          <p:cNvPr id="5" name="Footer Placeholder 4">
            <a:extLst>
              <a:ext uri="{FF2B5EF4-FFF2-40B4-BE49-F238E27FC236}">
                <a16:creationId xmlns:a16="http://schemas.microsoft.com/office/drawing/2014/main" id="{DFFD8AAF-792E-408A-90C6-CA4FF831FF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8BDBF-4EDF-4937-AE65-2C34B6201577}"/>
              </a:ext>
            </a:extLst>
          </p:cNvPr>
          <p:cNvSpPr>
            <a:spLocks noGrp="1"/>
          </p:cNvSpPr>
          <p:nvPr>
            <p:ph type="sldNum" sz="quarter" idx="12"/>
          </p:nvPr>
        </p:nvSpPr>
        <p:spPr/>
        <p:txBody>
          <a:bodyPr/>
          <a:lstStyle/>
          <a:p>
            <a:fld id="{DF089A9C-3A5E-4E66-92E8-E7D7A56953E9}" type="slidenum">
              <a:rPr lang="en-US" smtClean="0"/>
              <a:t>‹#›</a:t>
            </a:fld>
            <a:endParaRPr lang="en-US"/>
          </a:p>
        </p:txBody>
      </p:sp>
    </p:spTree>
    <p:extLst>
      <p:ext uri="{BB962C8B-B14F-4D97-AF65-F5344CB8AC3E}">
        <p14:creationId xmlns:p14="http://schemas.microsoft.com/office/powerpoint/2010/main" val="397496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8E9F-72F5-45F9-809C-C66CC5EA9D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63B5E2-BC5B-4932-9342-AD20741C63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4E1851-F372-4697-B29D-6367F27957A1}"/>
              </a:ext>
            </a:extLst>
          </p:cNvPr>
          <p:cNvSpPr>
            <a:spLocks noGrp="1"/>
          </p:cNvSpPr>
          <p:nvPr>
            <p:ph type="dt" sz="half" idx="10"/>
          </p:nvPr>
        </p:nvSpPr>
        <p:spPr/>
        <p:txBody>
          <a:bodyPr/>
          <a:lstStyle/>
          <a:p>
            <a:fld id="{02D1C628-7743-49FE-827A-0EF3A1F187F6}" type="datetimeFigureOut">
              <a:rPr lang="en-US" smtClean="0"/>
              <a:t>9/5/21</a:t>
            </a:fld>
            <a:endParaRPr lang="en-US"/>
          </a:p>
        </p:txBody>
      </p:sp>
      <p:sp>
        <p:nvSpPr>
          <p:cNvPr id="5" name="Footer Placeholder 4">
            <a:extLst>
              <a:ext uri="{FF2B5EF4-FFF2-40B4-BE49-F238E27FC236}">
                <a16:creationId xmlns:a16="http://schemas.microsoft.com/office/drawing/2014/main" id="{60F8E2DD-B247-40D5-88A9-A1E4E145C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A5F0D-530D-4B0A-951D-9FCB849E1D29}"/>
              </a:ext>
            </a:extLst>
          </p:cNvPr>
          <p:cNvSpPr>
            <a:spLocks noGrp="1"/>
          </p:cNvSpPr>
          <p:nvPr>
            <p:ph type="sldNum" sz="quarter" idx="12"/>
          </p:nvPr>
        </p:nvSpPr>
        <p:spPr/>
        <p:txBody>
          <a:bodyPr/>
          <a:lstStyle/>
          <a:p>
            <a:fld id="{DF089A9C-3A5E-4E66-92E8-E7D7A56953E9}" type="slidenum">
              <a:rPr lang="en-US" smtClean="0"/>
              <a:t>‹#›</a:t>
            </a:fld>
            <a:endParaRPr lang="en-US"/>
          </a:p>
        </p:txBody>
      </p:sp>
    </p:spTree>
    <p:extLst>
      <p:ext uri="{BB962C8B-B14F-4D97-AF65-F5344CB8AC3E}">
        <p14:creationId xmlns:p14="http://schemas.microsoft.com/office/powerpoint/2010/main" val="3476795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89BA-5849-40D0-94EE-C7B45857C0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DC9F11-FADC-44D7-84B9-1DD029BF4D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053DDA-E91E-4BF1-BB89-6C122AD19A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D638E1-6BB0-4F3C-87C0-3C6CEAE62ECD}"/>
              </a:ext>
            </a:extLst>
          </p:cNvPr>
          <p:cNvSpPr>
            <a:spLocks noGrp="1"/>
          </p:cNvSpPr>
          <p:nvPr>
            <p:ph type="dt" sz="half" idx="10"/>
          </p:nvPr>
        </p:nvSpPr>
        <p:spPr/>
        <p:txBody>
          <a:bodyPr/>
          <a:lstStyle/>
          <a:p>
            <a:fld id="{02D1C628-7743-49FE-827A-0EF3A1F187F6}" type="datetimeFigureOut">
              <a:rPr lang="en-US" smtClean="0"/>
              <a:t>9/5/21</a:t>
            </a:fld>
            <a:endParaRPr lang="en-US"/>
          </a:p>
        </p:txBody>
      </p:sp>
      <p:sp>
        <p:nvSpPr>
          <p:cNvPr id="6" name="Footer Placeholder 5">
            <a:extLst>
              <a:ext uri="{FF2B5EF4-FFF2-40B4-BE49-F238E27FC236}">
                <a16:creationId xmlns:a16="http://schemas.microsoft.com/office/drawing/2014/main" id="{CFDB9617-1020-46B0-90FF-4377CA517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90FC9C-9AF2-49B5-8FB5-A150D63A85A9}"/>
              </a:ext>
            </a:extLst>
          </p:cNvPr>
          <p:cNvSpPr>
            <a:spLocks noGrp="1"/>
          </p:cNvSpPr>
          <p:nvPr>
            <p:ph type="sldNum" sz="quarter" idx="12"/>
          </p:nvPr>
        </p:nvSpPr>
        <p:spPr/>
        <p:txBody>
          <a:bodyPr/>
          <a:lstStyle/>
          <a:p>
            <a:fld id="{DF089A9C-3A5E-4E66-92E8-E7D7A56953E9}" type="slidenum">
              <a:rPr lang="en-US" smtClean="0"/>
              <a:t>‹#›</a:t>
            </a:fld>
            <a:endParaRPr lang="en-US"/>
          </a:p>
        </p:txBody>
      </p:sp>
    </p:spTree>
    <p:extLst>
      <p:ext uri="{BB962C8B-B14F-4D97-AF65-F5344CB8AC3E}">
        <p14:creationId xmlns:p14="http://schemas.microsoft.com/office/powerpoint/2010/main" val="1395754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5B6B9-F356-47E7-AC97-25F9C660A7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C4CDBE-5D80-4A0F-AD0A-81A8569864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32FF68-2864-4796-90CD-7EB2E03CED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6D17E3-216C-4ED7-966F-4147563749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1939E8-BC74-427E-8C21-91F9F6D923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A70D68-B8F4-489C-904C-B0E1FA3A53D8}"/>
              </a:ext>
            </a:extLst>
          </p:cNvPr>
          <p:cNvSpPr>
            <a:spLocks noGrp="1"/>
          </p:cNvSpPr>
          <p:nvPr>
            <p:ph type="dt" sz="half" idx="10"/>
          </p:nvPr>
        </p:nvSpPr>
        <p:spPr/>
        <p:txBody>
          <a:bodyPr/>
          <a:lstStyle/>
          <a:p>
            <a:fld id="{02D1C628-7743-49FE-827A-0EF3A1F187F6}" type="datetimeFigureOut">
              <a:rPr lang="en-US" smtClean="0"/>
              <a:t>9/5/21</a:t>
            </a:fld>
            <a:endParaRPr lang="en-US"/>
          </a:p>
        </p:txBody>
      </p:sp>
      <p:sp>
        <p:nvSpPr>
          <p:cNvPr id="8" name="Footer Placeholder 7">
            <a:extLst>
              <a:ext uri="{FF2B5EF4-FFF2-40B4-BE49-F238E27FC236}">
                <a16:creationId xmlns:a16="http://schemas.microsoft.com/office/drawing/2014/main" id="{E3D5DC53-C3AC-4959-8F75-F88849A928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156732-40FC-47F1-B496-B6F5DDE1B1DC}"/>
              </a:ext>
            </a:extLst>
          </p:cNvPr>
          <p:cNvSpPr>
            <a:spLocks noGrp="1"/>
          </p:cNvSpPr>
          <p:nvPr>
            <p:ph type="sldNum" sz="quarter" idx="12"/>
          </p:nvPr>
        </p:nvSpPr>
        <p:spPr/>
        <p:txBody>
          <a:bodyPr/>
          <a:lstStyle/>
          <a:p>
            <a:fld id="{DF089A9C-3A5E-4E66-92E8-E7D7A56953E9}" type="slidenum">
              <a:rPr lang="en-US" smtClean="0"/>
              <a:t>‹#›</a:t>
            </a:fld>
            <a:endParaRPr lang="en-US"/>
          </a:p>
        </p:txBody>
      </p:sp>
    </p:spTree>
    <p:extLst>
      <p:ext uri="{BB962C8B-B14F-4D97-AF65-F5344CB8AC3E}">
        <p14:creationId xmlns:p14="http://schemas.microsoft.com/office/powerpoint/2010/main" val="2168811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A35A-EAB4-415C-823E-AB375AE656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3A8C9C-1003-47C5-A787-16E39C20C703}"/>
              </a:ext>
            </a:extLst>
          </p:cNvPr>
          <p:cNvSpPr>
            <a:spLocks noGrp="1"/>
          </p:cNvSpPr>
          <p:nvPr>
            <p:ph type="dt" sz="half" idx="10"/>
          </p:nvPr>
        </p:nvSpPr>
        <p:spPr/>
        <p:txBody>
          <a:bodyPr/>
          <a:lstStyle/>
          <a:p>
            <a:fld id="{02D1C628-7743-49FE-827A-0EF3A1F187F6}" type="datetimeFigureOut">
              <a:rPr lang="en-US" smtClean="0"/>
              <a:t>9/5/21</a:t>
            </a:fld>
            <a:endParaRPr lang="en-US"/>
          </a:p>
        </p:txBody>
      </p:sp>
      <p:sp>
        <p:nvSpPr>
          <p:cNvPr id="4" name="Footer Placeholder 3">
            <a:extLst>
              <a:ext uri="{FF2B5EF4-FFF2-40B4-BE49-F238E27FC236}">
                <a16:creationId xmlns:a16="http://schemas.microsoft.com/office/drawing/2014/main" id="{603D0076-ED92-4948-B37F-3AA79D7C7F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48AB93-0ED1-466D-8DF2-38FE9BF65DF1}"/>
              </a:ext>
            </a:extLst>
          </p:cNvPr>
          <p:cNvSpPr>
            <a:spLocks noGrp="1"/>
          </p:cNvSpPr>
          <p:nvPr>
            <p:ph type="sldNum" sz="quarter" idx="12"/>
          </p:nvPr>
        </p:nvSpPr>
        <p:spPr/>
        <p:txBody>
          <a:bodyPr/>
          <a:lstStyle/>
          <a:p>
            <a:fld id="{DF089A9C-3A5E-4E66-92E8-E7D7A56953E9}" type="slidenum">
              <a:rPr lang="en-US" smtClean="0"/>
              <a:t>‹#›</a:t>
            </a:fld>
            <a:endParaRPr lang="en-US"/>
          </a:p>
        </p:txBody>
      </p:sp>
    </p:spTree>
    <p:extLst>
      <p:ext uri="{BB962C8B-B14F-4D97-AF65-F5344CB8AC3E}">
        <p14:creationId xmlns:p14="http://schemas.microsoft.com/office/powerpoint/2010/main" val="313823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9D9E0D-20A7-43A1-B50D-E30FB98E7F83}"/>
              </a:ext>
            </a:extLst>
          </p:cNvPr>
          <p:cNvSpPr>
            <a:spLocks noGrp="1"/>
          </p:cNvSpPr>
          <p:nvPr>
            <p:ph type="dt" sz="half" idx="10"/>
          </p:nvPr>
        </p:nvSpPr>
        <p:spPr/>
        <p:txBody>
          <a:bodyPr/>
          <a:lstStyle/>
          <a:p>
            <a:fld id="{02D1C628-7743-49FE-827A-0EF3A1F187F6}" type="datetimeFigureOut">
              <a:rPr lang="en-US" smtClean="0"/>
              <a:t>9/5/21</a:t>
            </a:fld>
            <a:endParaRPr lang="en-US"/>
          </a:p>
        </p:txBody>
      </p:sp>
      <p:sp>
        <p:nvSpPr>
          <p:cNvPr id="3" name="Footer Placeholder 2">
            <a:extLst>
              <a:ext uri="{FF2B5EF4-FFF2-40B4-BE49-F238E27FC236}">
                <a16:creationId xmlns:a16="http://schemas.microsoft.com/office/drawing/2014/main" id="{93E277E2-2761-44B4-9AE8-521408D5FA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99EB37-7C95-4B8C-BAA9-B35816D6C8BE}"/>
              </a:ext>
            </a:extLst>
          </p:cNvPr>
          <p:cNvSpPr>
            <a:spLocks noGrp="1"/>
          </p:cNvSpPr>
          <p:nvPr>
            <p:ph type="sldNum" sz="quarter" idx="12"/>
          </p:nvPr>
        </p:nvSpPr>
        <p:spPr/>
        <p:txBody>
          <a:bodyPr/>
          <a:lstStyle/>
          <a:p>
            <a:fld id="{DF089A9C-3A5E-4E66-92E8-E7D7A56953E9}" type="slidenum">
              <a:rPr lang="en-US" smtClean="0"/>
              <a:t>‹#›</a:t>
            </a:fld>
            <a:endParaRPr lang="en-US"/>
          </a:p>
        </p:txBody>
      </p:sp>
    </p:spTree>
    <p:extLst>
      <p:ext uri="{BB962C8B-B14F-4D97-AF65-F5344CB8AC3E}">
        <p14:creationId xmlns:p14="http://schemas.microsoft.com/office/powerpoint/2010/main" val="98973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6322-1B46-429B-8CE3-7B1F927ED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153C90-B792-4B50-A5BE-F4629A7791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5F66E3-C36F-404D-A35D-4F3366923F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09806C-BDFF-4244-BE97-D01FA9B6B40C}"/>
              </a:ext>
            </a:extLst>
          </p:cNvPr>
          <p:cNvSpPr>
            <a:spLocks noGrp="1"/>
          </p:cNvSpPr>
          <p:nvPr>
            <p:ph type="dt" sz="half" idx="10"/>
          </p:nvPr>
        </p:nvSpPr>
        <p:spPr/>
        <p:txBody>
          <a:bodyPr/>
          <a:lstStyle/>
          <a:p>
            <a:fld id="{02D1C628-7743-49FE-827A-0EF3A1F187F6}" type="datetimeFigureOut">
              <a:rPr lang="en-US" smtClean="0"/>
              <a:t>9/5/21</a:t>
            </a:fld>
            <a:endParaRPr lang="en-US"/>
          </a:p>
        </p:txBody>
      </p:sp>
      <p:sp>
        <p:nvSpPr>
          <p:cNvPr id="6" name="Footer Placeholder 5">
            <a:extLst>
              <a:ext uri="{FF2B5EF4-FFF2-40B4-BE49-F238E27FC236}">
                <a16:creationId xmlns:a16="http://schemas.microsoft.com/office/drawing/2014/main" id="{86C4B04A-0EB8-4A8A-849E-01402CAEE7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82464D-3990-49FF-BC2A-3DAE67784382}"/>
              </a:ext>
            </a:extLst>
          </p:cNvPr>
          <p:cNvSpPr>
            <a:spLocks noGrp="1"/>
          </p:cNvSpPr>
          <p:nvPr>
            <p:ph type="sldNum" sz="quarter" idx="12"/>
          </p:nvPr>
        </p:nvSpPr>
        <p:spPr/>
        <p:txBody>
          <a:bodyPr/>
          <a:lstStyle/>
          <a:p>
            <a:fld id="{DF089A9C-3A5E-4E66-92E8-E7D7A56953E9}" type="slidenum">
              <a:rPr lang="en-US" smtClean="0"/>
              <a:t>‹#›</a:t>
            </a:fld>
            <a:endParaRPr lang="en-US"/>
          </a:p>
        </p:txBody>
      </p:sp>
    </p:spTree>
    <p:extLst>
      <p:ext uri="{BB962C8B-B14F-4D97-AF65-F5344CB8AC3E}">
        <p14:creationId xmlns:p14="http://schemas.microsoft.com/office/powerpoint/2010/main" val="566776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A8BA-0CA0-4ECF-88AB-080B346D8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E9B441-EE51-4B0F-AD96-9B44D32E7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280A70-7AF9-4871-8157-BB2ADB2B2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F446F6-09CF-4846-A106-1580A9D10258}"/>
              </a:ext>
            </a:extLst>
          </p:cNvPr>
          <p:cNvSpPr>
            <a:spLocks noGrp="1"/>
          </p:cNvSpPr>
          <p:nvPr>
            <p:ph type="dt" sz="half" idx="10"/>
          </p:nvPr>
        </p:nvSpPr>
        <p:spPr/>
        <p:txBody>
          <a:bodyPr/>
          <a:lstStyle/>
          <a:p>
            <a:fld id="{02D1C628-7743-49FE-827A-0EF3A1F187F6}" type="datetimeFigureOut">
              <a:rPr lang="en-US" smtClean="0"/>
              <a:t>9/5/21</a:t>
            </a:fld>
            <a:endParaRPr lang="en-US"/>
          </a:p>
        </p:txBody>
      </p:sp>
      <p:sp>
        <p:nvSpPr>
          <p:cNvPr id="6" name="Footer Placeholder 5">
            <a:extLst>
              <a:ext uri="{FF2B5EF4-FFF2-40B4-BE49-F238E27FC236}">
                <a16:creationId xmlns:a16="http://schemas.microsoft.com/office/drawing/2014/main" id="{E1913F14-F5FC-4CC2-B011-DA517EC2D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BE4EA-A280-4BDE-99A4-83A14B2CD984}"/>
              </a:ext>
            </a:extLst>
          </p:cNvPr>
          <p:cNvSpPr>
            <a:spLocks noGrp="1"/>
          </p:cNvSpPr>
          <p:nvPr>
            <p:ph type="sldNum" sz="quarter" idx="12"/>
          </p:nvPr>
        </p:nvSpPr>
        <p:spPr/>
        <p:txBody>
          <a:bodyPr/>
          <a:lstStyle/>
          <a:p>
            <a:fld id="{DF089A9C-3A5E-4E66-92E8-E7D7A56953E9}" type="slidenum">
              <a:rPr lang="en-US" smtClean="0"/>
              <a:t>‹#›</a:t>
            </a:fld>
            <a:endParaRPr lang="en-US"/>
          </a:p>
        </p:txBody>
      </p:sp>
    </p:spTree>
    <p:extLst>
      <p:ext uri="{BB962C8B-B14F-4D97-AF65-F5344CB8AC3E}">
        <p14:creationId xmlns:p14="http://schemas.microsoft.com/office/powerpoint/2010/main" val="150719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7B40D4-F047-40C0-B510-C85DFE1DC6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BF5B6A-E8F5-4DD1-8732-C57CFF0A31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51C1D-E038-4E91-BCDC-01A75568D2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D1C628-7743-49FE-827A-0EF3A1F187F6}" type="datetimeFigureOut">
              <a:rPr lang="en-US" smtClean="0"/>
              <a:t>9/5/21</a:t>
            </a:fld>
            <a:endParaRPr lang="en-US"/>
          </a:p>
        </p:txBody>
      </p:sp>
      <p:sp>
        <p:nvSpPr>
          <p:cNvPr id="5" name="Footer Placeholder 4">
            <a:extLst>
              <a:ext uri="{FF2B5EF4-FFF2-40B4-BE49-F238E27FC236}">
                <a16:creationId xmlns:a16="http://schemas.microsoft.com/office/drawing/2014/main" id="{274D1793-E81A-4964-95DF-495EDEB8F4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57409D-46E1-4D11-8558-1F07162D2C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89A9C-3A5E-4E66-92E8-E7D7A56953E9}" type="slidenum">
              <a:rPr lang="en-US" smtClean="0"/>
              <a:t>‹#›</a:t>
            </a:fld>
            <a:endParaRPr lang="en-US"/>
          </a:p>
        </p:txBody>
      </p:sp>
    </p:spTree>
    <p:extLst>
      <p:ext uri="{BB962C8B-B14F-4D97-AF65-F5344CB8AC3E}">
        <p14:creationId xmlns:p14="http://schemas.microsoft.com/office/powerpoint/2010/main" val="1018189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AFE0D-58A1-4F46-AEF9-50347035691F}"/>
              </a:ext>
            </a:extLst>
          </p:cNvPr>
          <p:cNvSpPr>
            <a:spLocks noGrp="1"/>
          </p:cNvSpPr>
          <p:nvPr>
            <p:ph type="ctrTitle"/>
          </p:nvPr>
        </p:nvSpPr>
        <p:spPr/>
        <p:txBody>
          <a:bodyPr>
            <a:normAutofit/>
          </a:bodyPr>
          <a:lstStyle/>
          <a:p>
            <a:r>
              <a:rPr lang="en-US" sz="3600" b="0" i="0" u="none" strike="noStrike" baseline="0">
                <a:latin typeface="NimbusRomNo9L-Regu"/>
              </a:rPr>
              <a:t>How Did </a:t>
            </a:r>
            <a:r>
              <a:rPr lang="en-US" sz="3600" b="0" i="0" u="none" strike="noStrike" baseline="0">
                <a:solidFill>
                  <a:schemeClr val="accent2"/>
                </a:solidFill>
                <a:latin typeface="NimbusRomNo9L-Regu"/>
              </a:rPr>
              <a:t>That</a:t>
            </a:r>
            <a:r>
              <a:rPr lang="en-US" sz="3600" b="0" i="0" u="none" strike="noStrike" baseline="0">
                <a:latin typeface="NimbusRomNo9L-Regu"/>
              </a:rPr>
              <a:t> Get In My Phone?</a:t>
            </a:r>
            <a:br>
              <a:rPr lang="en-US" sz="3600" b="0" i="0" u="none" strike="noStrike" baseline="0">
                <a:latin typeface="NimbusRomNo9L-Regu"/>
              </a:rPr>
            </a:br>
            <a:r>
              <a:rPr lang="en-US" sz="3600" b="0" i="0" u="none" strike="noStrike" baseline="0">
                <a:latin typeface="NimbusRomNo9L-Regu"/>
              </a:rPr>
              <a:t>Unwanted App Distribution on Android Devices</a:t>
            </a:r>
            <a:endParaRPr lang="en-US" sz="9600"/>
          </a:p>
        </p:txBody>
      </p:sp>
      <p:sp>
        <p:nvSpPr>
          <p:cNvPr id="3" name="Subtitle 2">
            <a:extLst>
              <a:ext uri="{FF2B5EF4-FFF2-40B4-BE49-F238E27FC236}">
                <a16:creationId xmlns:a16="http://schemas.microsoft.com/office/drawing/2014/main" id="{B14CFC4C-7AF9-4DB4-815D-82DDA0626C2A}"/>
              </a:ext>
            </a:extLst>
          </p:cNvPr>
          <p:cNvSpPr>
            <a:spLocks noGrp="1"/>
          </p:cNvSpPr>
          <p:nvPr>
            <p:ph type="subTitle" idx="1"/>
          </p:nvPr>
        </p:nvSpPr>
        <p:spPr>
          <a:xfrm>
            <a:off x="3317174" y="3720791"/>
            <a:ext cx="9144000" cy="1655762"/>
          </a:xfrm>
        </p:spPr>
        <p:txBody>
          <a:bodyPr>
            <a:normAutofit fontScale="92500" lnSpcReduction="10000"/>
          </a:bodyPr>
          <a:lstStyle/>
          <a:p>
            <a:pPr algn="l"/>
            <a:r>
              <a:rPr lang="es-ES" sz="1800" b="0" i="0" u="none" strike="noStrike" baseline="0" err="1">
                <a:latin typeface="NimbusRomNo9L-Regu"/>
              </a:rPr>
              <a:t>Authors</a:t>
            </a:r>
            <a:r>
              <a:rPr lang="es-ES" sz="1800" b="0" i="0" u="none" strike="noStrike" baseline="0">
                <a:latin typeface="NimbusRomNo9L-Regu"/>
              </a:rPr>
              <a:t>: Platon </a:t>
            </a:r>
            <a:r>
              <a:rPr lang="es-ES" sz="1800" b="0" i="0" u="none" strike="noStrike" baseline="0" err="1">
                <a:latin typeface="NimbusRomNo9L-Regu"/>
              </a:rPr>
              <a:t>Kotzias</a:t>
            </a:r>
            <a:r>
              <a:rPr lang="es-ES" sz="1800" b="0" i="0" u="none" strike="noStrike" baseline="0">
                <a:latin typeface="NimbusRomNo9L-Regu"/>
              </a:rPr>
              <a:t>, Juan </a:t>
            </a:r>
            <a:r>
              <a:rPr lang="es-ES" sz="1800" b="0" i="0" u="none" strike="noStrike" baseline="0" err="1">
                <a:latin typeface="NimbusRomNo9L-Regu"/>
              </a:rPr>
              <a:t>Caballero</a:t>
            </a:r>
            <a:r>
              <a:rPr lang="es-ES" sz="1800" b="0" i="0" u="none" strike="noStrike" baseline="0" err="1">
                <a:latin typeface="CMSY8"/>
              </a:rPr>
              <a:t>y</a:t>
            </a:r>
            <a:r>
              <a:rPr lang="es-ES" sz="1800" b="0" i="0" u="none" strike="noStrike" baseline="0">
                <a:latin typeface="NimbusRomNo9L-Regu"/>
              </a:rPr>
              <a:t>, </a:t>
            </a:r>
            <a:r>
              <a:rPr lang="es-ES" sz="1800" b="0" i="0" u="none" strike="noStrike" baseline="0" err="1">
                <a:latin typeface="NimbusRomNo9L-Regu"/>
              </a:rPr>
              <a:t>Leyla</a:t>
            </a:r>
            <a:r>
              <a:rPr lang="es-ES" sz="1800" b="0" i="0" u="none" strike="noStrike" baseline="0">
                <a:latin typeface="NimbusRomNo9L-Regu"/>
              </a:rPr>
              <a:t> </a:t>
            </a:r>
            <a:r>
              <a:rPr lang="es-ES" sz="1800" b="0" i="0" u="none" strike="noStrike" baseline="0" err="1">
                <a:latin typeface="NimbusRomNo9L-Regu"/>
              </a:rPr>
              <a:t>Bilge</a:t>
            </a:r>
            <a:endParaRPr lang="es-ES" sz="1800" b="0" i="0" u="none" strike="noStrike" baseline="0">
              <a:latin typeface="CMSY8"/>
            </a:endParaRPr>
          </a:p>
          <a:p>
            <a:pPr algn="l"/>
            <a:r>
              <a:rPr lang="en-US" sz="1800" b="0" i="0" u="none" strike="noStrike" baseline="0" err="1">
                <a:latin typeface="NimbusRomNo9L-Regu"/>
              </a:rPr>
              <a:t>NortonLifelock</a:t>
            </a:r>
            <a:r>
              <a:rPr lang="en-US" sz="1800" b="0" i="0" u="none" strike="noStrike" baseline="0">
                <a:latin typeface="NimbusRomNo9L-Regu"/>
              </a:rPr>
              <a:t> Research Group, </a:t>
            </a:r>
            <a:r>
              <a:rPr lang="en-US" sz="1800" b="0" i="0" u="none" strike="noStrike" baseline="0">
                <a:latin typeface="CMSY8"/>
              </a:rPr>
              <a:t> </a:t>
            </a:r>
            <a:r>
              <a:rPr lang="en-US" sz="1800" b="0" i="0" u="none" strike="noStrike" baseline="0">
                <a:latin typeface="NimbusRomNo9L-Regu"/>
              </a:rPr>
              <a:t>IMDEA Software Institute</a:t>
            </a:r>
          </a:p>
          <a:p>
            <a:pPr algn="l"/>
            <a:endParaRPr lang="en-US" sz="1800">
              <a:latin typeface="NimbusRomNo9L-Regu"/>
            </a:endParaRPr>
          </a:p>
          <a:p>
            <a:pPr algn="l"/>
            <a:r>
              <a:rPr lang="en-US" sz="1800">
                <a:latin typeface="NimbusRomNo9L-Regu"/>
              </a:rPr>
              <a:t>Presented by: </a:t>
            </a:r>
            <a:r>
              <a:rPr lang="en-US" sz="1800" err="1">
                <a:latin typeface="NimbusRomNo9L-Regu"/>
              </a:rPr>
              <a:t>Sadaf</a:t>
            </a:r>
            <a:r>
              <a:rPr lang="en-US" sz="1800">
                <a:latin typeface="NimbusRomNo9L-Regu"/>
              </a:rPr>
              <a:t> MD Halim</a:t>
            </a:r>
          </a:p>
          <a:p>
            <a:pPr algn="l"/>
            <a:r>
              <a:rPr lang="en-US" sz="1800">
                <a:latin typeface="NimbusRomNo9L-Regu"/>
              </a:rPr>
              <a:t>Research Assistant, UT Dallas</a:t>
            </a:r>
            <a:endParaRPr lang="en-US"/>
          </a:p>
        </p:txBody>
      </p:sp>
    </p:spTree>
    <p:extLst>
      <p:ext uri="{BB962C8B-B14F-4D97-AF65-F5344CB8AC3E}">
        <p14:creationId xmlns:p14="http://schemas.microsoft.com/office/powerpoint/2010/main" val="3682173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BA23-8496-4361-B169-61BC26A80436}"/>
              </a:ext>
            </a:extLst>
          </p:cNvPr>
          <p:cNvSpPr>
            <a:spLocks noGrp="1"/>
          </p:cNvSpPr>
          <p:nvPr>
            <p:ph type="title"/>
          </p:nvPr>
        </p:nvSpPr>
        <p:spPr/>
        <p:txBody>
          <a:bodyPr/>
          <a:lstStyle/>
          <a:p>
            <a:r>
              <a:rPr lang="en-US" err="1"/>
              <a:t>VirusTotal</a:t>
            </a:r>
            <a:r>
              <a:rPr lang="en-US"/>
              <a:t> (VT)</a:t>
            </a:r>
          </a:p>
        </p:txBody>
      </p:sp>
      <p:sp>
        <p:nvSpPr>
          <p:cNvPr id="3" name="Content Placeholder 2">
            <a:extLst>
              <a:ext uri="{FF2B5EF4-FFF2-40B4-BE49-F238E27FC236}">
                <a16:creationId xmlns:a16="http://schemas.microsoft.com/office/drawing/2014/main" id="{8768F27A-534B-4A9B-87C4-A2ABB6F67471}"/>
              </a:ext>
            </a:extLst>
          </p:cNvPr>
          <p:cNvSpPr>
            <a:spLocks noGrp="1"/>
          </p:cNvSpPr>
          <p:nvPr>
            <p:ph idx="1"/>
          </p:nvPr>
        </p:nvSpPr>
        <p:spPr/>
        <p:txBody>
          <a:bodyPr/>
          <a:lstStyle/>
          <a:p>
            <a:r>
              <a:rPr lang="en-US"/>
              <a:t>Commercially available API</a:t>
            </a:r>
          </a:p>
          <a:p>
            <a:pPr lvl="1"/>
            <a:r>
              <a:rPr lang="en-US"/>
              <a:t>Takes a hash of a file (APK in this case)</a:t>
            </a:r>
          </a:p>
          <a:p>
            <a:pPr lvl="2"/>
            <a:r>
              <a:rPr lang="en-US"/>
              <a:t>Returns list of detection labels assigned by a large number of AV engines</a:t>
            </a:r>
          </a:p>
          <a:p>
            <a:pPr lvl="2"/>
            <a:endParaRPr lang="en-US"/>
          </a:p>
          <a:p>
            <a:pPr lvl="2"/>
            <a:endParaRPr lang="en-US"/>
          </a:p>
          <a:p>
            <a:r>
              <a:rPr lang="en-US"/>
              <a:t>VT database limited: offered VT reports for 4.6M APKs out of 34.6M APKs. (APKs can change based on slight modifications)</a:t>
            </a:r>
          </a:p>
          <a:p>
            <a:pPr lvl="1"/>
            <a:r>
              <a:rPr lang="en-US"/>
              <a:t>Not much of an issue because:</a:t>
            </a:r>
          </a:p>
          <a:p>
            <a:pPr lvl="2"/>
            <a:r>
              <a:rPr lang="en-US"/>
              <a:t>All APKs that performed at least one installation were queried</a:t>
            </a:r>
          </a:p>
          <a:p>
            <a:pPr lvl="2"/>
            <a:r>
              <a:rPr lang="en-US"/>
              <a:t>All APKs with a negative reputation score as returned by reputation server</a:t>
            </a:r>
          </a:p>
          <a:p>
            <a:pPr lvl="2"/>
            <a:endParaRPr lang="en-US"/>
          </a:p>
        </p:txBody>
      </p:sp>
    </p:spTree>
    <p:extLst>
      <p:ext uri="{BB962C8B-B14F-4D97-AF65-F5344CB8AC3E}">
        <p14:creationId xmlns:p14="http://schemas.microsoft.com/office/powerpoint/2010/main" val="1672300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415F6-C46B-4125-A463-E23D7CC19D91}"/>
              </a:ext>
            </a:extLst>
          </p:cNvPr>
          <p:cNvSpPr>
            <a:spLocks noGrp="1"/>
          </p:cNvSpPr>
          <p:nvPr>
            <p:ph type="title"/>
          </p:nvPr>
        </p:nvSpPr>
        <p:spPr/>
        <p:txBody>
          <a:bodyPr/>
          <a:lstStyle/>
          <a:p>
            <a:r>
              <a:rPr lang="en-US"/>
              <a:t>Challenges </a:t>
            </a:r>
          </a:p>
        </p:txBody>
      </p:sp>
      <p:sp>
        <p:nvSpPr>
          <p:cNvPr id="3" name="Content Placeholder 2">
            <a:extLst>
              <a:ext uri="{FF2B5EF4-FFF2-40B4-BE49-F238E27FC236}">
                <a16:creationId xmlns:a16="http://schemas.microsoft.com/office/drawing/2014/main" id="{A3B47A2A-4D3C-48D5-83E3-7B8E653C9885}"/>
              </a:ext>
            </a:extLst>
          </p:cNvPr>
          <p:cNvSpPr>
            <a:spLocks noGrp="1"/>
          </p:cNvSpPr>
          <p:nvPr>
            <p:ph idx="1"/>
          </p:nvPr>
        </p:nvSpPr>
        <p:spPr/>
        <p:txBody>
          <a:bodyPr>
            <a:normAutofit lnSpcReduction="10000"/>
          </a:bodyPr>
          <a:lstStyle/>
          <a:p>
            <a:r>
              <a:rPr lang="en-US"/>
              <a:t>Obtaining parent info: Dataset contains package name of parent APK, but not parent APK’s hash</a:t>
            </a:r>
          </a:p>
          <a:p>
            <a:pPr lvl="1"/>
            <a:r>
              <a:rPr lang="en-US"/>
              <a:t>Scan all reputation queries from device for preceding 4 months, extracting those which queried an APK whose package name matches the parent in the install event. </a:t>
            </a:r>
          </a:p>
          <a:p>
            <a:pPr lvl="2"/>
            <a:r>
              <a:rPr lang="en-US"/>
              <a:t>Take most recent query’s APK hash. </a:t>
            </a:r>
          </a:p>
          <a:p>
            <a:pPr lvl="1"/>
            <a:r>
              <a:rPr lang="en-US"/>
              <a:t>Parent info found for only 24% install events. </a:t>
            </a:r>
            <a:r>
              <a:rPr lang="en-US" b="1"/>
              <a:t>Dealing with lower bounds.</a:t>
            </a:r>
            <a:endParaRPr lang="en-US"/>
          </a:p>
          <a:p>
            <a:pPr lvl="1"/>
            <a:endParaRPr lang="en-US"/>
          </a:p>
          <a:p>
            <a:r>
              <a:rPr lang="en-US"/>
              <a:t>Identifying Platform keys: Look for the 65 package names that are part of the Android OS. Keys in logs that sign at least 10 of these packages should be platform keys since they’re signing system-critical packages.</a:t>
            </a:r>
          </a:p>
        </p:txBody>
      </p:sp>
    </p:spTree>
    <p:extLst>
      <p:ext uri="{BB962C8B-B14F-4D97-AF65-F5344CB8AC3E}">
        <p14:creationId xmlns:p14="http://schemas.microsoft.com/office/powerpoint/2010/main" val="3090188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660D5-22F9-AA4F-98E8-9F828A81E829}"/>
              </a:ext>
            </a:extLst>
          </p:cNvPr>
          <p:cNvSpPr>
            <a:spLocks noGrp="1"/>
          </p:cNvSpPr>
          <p:nvPr>
            <p:ph type="title"/>
          </p:nvPr>
        </p:nvSpPr>
        <p:spPr/>
        <p:txBody>
          <a:bodyPr/>
          <a:lstStyle/>
          <a:p>
            <a:r>
              <a:rPr lang="en-US"/>
              <a:t>Installer Categories</a:t>
            </a:r>
          </a:p>
        </p:txBody>
      </p:sp>
      <p:sp>
        <p:nvSpPr>
          <p:cNvPr id="3" name="Content Placeholder 2">
            <a:extLst>
              <a:ext uri="{FF2B5EF4-FFF2-40B4-BE49-F238E27FC236}">
                <a16:creationId xmlns:a16="http://schemas.microsoft.com/office/drawing/2014/main" id="{E3C22EF2-9596-6340-BFEC-DBBDB2EE85EB}"/>
              </a:ext>
            </a:extLst>
          </p:cNvPr>
          <p:cNvSpPr>
            <a:spLocks noGrp="1"/>
          </p:cNvSpPr>
          <p:nvPr>
            <p:ph idx="1"/>
          </p:nvPr>
        </p:nvSpPr>
        <p:spPr/>
        <p:txBody>
          <a:bodyPr>
            <a:normAutofit lnSpcReduction="10000"/>
          </a:bodyPr>
          <a:lstStyle/>
          <a:p>
            <a:r>
              <a:rPr lang="en-US"/>
              <a:t>12 different categories:</a:t>
            </a:r>
          </a:p>
          <a:p>
            <a:pPr lvl="1"/>
            <a:r>
              <a:rPr lang="en-US"/>
              <a:t>Play Store</a:t>
            </a:r>
          </a:p>
          <a:p>
            <a:pPr lvl="1"/>
            <a:r>
              <a:rPr lang="en-US"/>
              <a:t>Alternative markets (Amazon, etc)</a:t>
            </a:r>
          </a:p>
          <a:p>
            <a:pPr lvl="1"/>
            <a:r>
              <a:rPr lang="en-US"/>
              <a:t>Browsers</a:t>
            </a:r>
          </a:p>
          <a:p>
            <a:pPr lvl="1"/>
            <a:r>
              <a:rPr lang="en-US"/>
              <a:t>Commercial pay per install (PPI)</a:t>
            </a:r>
          </a:p>
          <a:p>
            <a:pPr lvl="1"/>
            <a:r>
              <a:rPr lang="en-US"/>
              <a:t>Backup and restore</a:t>
            </a:r>
          </a:p>
          <a:p>
            <a:pPr lvl="1"/>
            <a:r>
              <a:rPr lang="en-US"/>
              <a:t>Instant messaging</a:t>
            </a:r>
          </a:p>
          <a:p>
            <a:pPr lvl="1"/>
            <a:r>
              <a:rPr lang="en-US"/>
              <a:t>File managers</a:t>
            </a:r>
          </a:p>
          <a:p>
            <a:pPr lvl="1"/>
            <a:r>
              <a:rPr lang="en-US"/>
              <a:t>Bloatware</a:t>
            </a:r>
          </a:p>
          <a:p>
            <a:pPr lvl="1"/>
            <a:r>
              <a:rPr lang="en-US"/>
              <a:t>Package installers (apps that allow installing </a:t>
            </a:r>
            <a:r>
              <a:rPr lang="en-US" err="1"/>
              <a:t>apks</a:t>
            </a:r>
            <a:r>
              <a:rPr lang="en-US"/>
              <a:t>, including androids own installer)</a:t>
            </a:r>
          </a:p>
          <a:p>
            <a:pPr lvl="1"/>
            <a:r>
              <a:rPr lang="en-US"/>
              <a:t>…</a:t>
            </a:r>
          </a:p>
        </p:txBody>
      </p:sp>
    </p:spTree>
    <p:extLst>
      <p:ext uri="{BB962C8B-B14F-4D97-AF65-F5344CB8AC3E}">
        <p14:creationId xmlns:p14="http://schemas.microsoft.com/office/powerpoint/2010/main" val="100500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0347C-C800-C448-80EA-8CD6B9B41B80}"/>
              </a:ext>
            </a:extLst>
          </p:cNvPr>
          <p:cNvSpPr>
            <a:spLocks noGrp="1"/>
          </p:cNvSpPr>
          <p:nvPr>
            <p:ph type="title"/>
          </p:nvPr>
        </p:nvSpPr>
        <p:spPr/>
        <p:txBody>
          <a:bodyPr/>
          <a:lstStyle/>
          <a:p>
            <a:r>
              <a:rPr lang="en-US"/>
              <a:t>Classifying Installers</a:t>
            </a:r>
          </a:p>
        </p:txBody>
      </p:sp>
      <p:sp>
        <p:nvSpPr>
          <p:cNvPr id="3" name="Content Placeholder 2">
            <a:extLst>
              <a:ext uri="{FF2B5EF4-FFF2-40B4-BE49-F238E27FC236}">
                <a16:creationId xmlns:a16="http://schemas.microsoft.com/office/drawing/2014/main" id="{6A9DEDDF-896F-D444-A30D-08E6947440FD}"/>
              </a:ext>
            </a:extLst>
          </p:cNvPr>
          <p:cNvSpPr>
            <a:spLocks noGrp="1"/>
          </p:cNvSpPr>
          <p:nvPr>
            <p:ph idx="1"/>
          </p:nvPr>
        </p:nvSpPr>
        <p:spPr/>
        <p:txBody>
          <a:bodyPr/>
          <a:lstStyle/>
          <a:p>
            <a:r>
              <a:rPr lang="en-US"/>
              <a:t>A tedious, manual task</a:t>
            </a:r>
          </a:p>
          <a:p>
            <a:pPr lvl="1"/>
            <a:r>
              <a:rPr lang="en-US"/>
              <a:t>In many cases descriptions are not known</a:t>
            </a:r>
          </a:p>
          <a:p>
            <a:pPr lvl="1"/>
            <a:r>
              <a:rPr lang="en-US"/>
              <a:t>If lucky, can find in the Play store</a:t>
            </a:r>
          </a:p>
          <a:p>
            <a:pPr lvl="1"/>
            <a:r>
              <a:rPr lang="en-US"/>
              <a:t>Authors scoured through alternative sources such as alternative markets, the internet to find information on installer APKs</a:t>
            </a:r>
          </a:p>
          <a:p>
            <a:pPr lvl="1"/>
            <a:r>
              <a:rPr lang="en-US"/>
              <a:t>Out of 4.2K installers, only 665 installed at least one unwanted app in the dataset.</a:t>
            </a:r>
          </a:p>
          <a:p>
            <a:pPr lvl="2"/>
            <a:r>
              <a:rPr lang="en-US"/>
              <a:t>Authors were able to identify information for 622 (95%)</a:t>
            </a:r>
          </a:p>
          <a:p>
            <a:pPr lvl="2"/>
            <a:r>
              <a:rPr lang="en-US"/>
              <a:t>These 622 included the most prevalent unwanted app installers, so 96% of all install events (with parent info) could be covered.</a:t>
            </a:r>
          </a:p>
        </p:txBody>
      </p:sp>
    </p:spTree>
    <p:extLst>
      <p:ext uri="{BB962C8B-B14F-4D97-AF65-F5344CB8AC3E}">
        <p14:creationId xmlns:p14="http://schemas.microsoft.com/office/powerpoint/2010/main" val="891435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BAEA-F8E8-A046-88F7-854D56A6557D}"/>
              </a:ext>
            </a:extLst>
          </p:cNvPr>
          <p:cNvSpPr>
            <a:spLocks noGrp="1"/>
          </p:cNvSpPr>
          <p:nvPr>
            <p:ph type="title"/>
          </p:nvPr>
        </p:nvSpPr>
        <p:spPr/>
        <p:txBody>
          <a:bodyPr/>
          <a:lstStyle/>
          <a:p>
            <a:r>
              <a:rPr lang="en-US"/>
              <a:t>Results</a:t>
            </a:r>
          </a:p>
        </p:txBody>
      </p:sp>
      <p:pic>
        <p:nvPicPr>
          <p:cNvPr id="4" name="Picture 4">
            <a:extLst>
              <a:ext uri="{FF2B5EF4-FFF2-40B4-BE49-F238E27FC236}">
                <a16:creationId xmlns:a16="http://schemas.microsoft.com/office/drawing/2014/main" id="{26EFE2EB-4689-7A42-BA6F-333BD1A1CE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070" y="1813051"/>
            <a:ext cx="5629930" cy="4351338"/>
          </a:xfrm>
        </p:spPr>
      </p:pic>
      <p:pic>
        <p:nvPicPr>
          <p:cNvPr id="5" name="Picture 5">
            <a:extLst>
              <a:ext uri="{FF2B5EF4-FFF2-40B4-BE49-F238E27FC236}">
                <a16:creationId xmlns:a16="http://schemas.microsoft.com/office/drawing/2014/main" id="{0486FAB5-68AF-CD4C-B8EC-E81DF3C2A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646" y="2079476"/>
            <a:ext cx="5659898" cy="3999574"/>
          </a:xfrm>
          <a:prstGeom prst="rect">
            <a:avLst/>
          </a:prstGeom>
        </p:spPr>
      </p:pic>
    </p:spTree>
    <p:extLst>
      <p:ext uri="{BB962C8B-B14F-4D97-AF65-F5344CB8AC3E}">
        <p14:creationId xmlns:p14="http://schemas.microsoft.com/office/powerpoint/2010/main" val="1734637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8D942-4200-954B-8E65-C422F548FB14}"/>
              </a:ext>
            </a:extLst>
          </p:cNvPr>
          <p:cNvSpPr>
            <a:spLocks noGrp="1"/>
          </p:cNvSpPr>
          <p:nvPr>
            <p:ph type="title"/>
          </p:nvPr>
        </p:nvSpPr>
        <p:spPr/>
        <p:txBody>
          <a:bodyPr/>
          <a:lstStyle/>
          <a:p>
            <a:r>
              <a:rPr lang="en-US"/>
              <a:t>Results</a:t>
            </a:r>
          </a:p>
        </p:txBody>
      </p:sp>
      <p:sp>
        <p:nvSpPr>
          <p:cNvPr id="3" name="Content Placeholder 2">
            <a:extLst>
              <a:ext uri="{FF2B5EF4-FFF2-40B4-BE49-F238E27FC236}">
                <a16:creationId xmlns:a16="http://schemas.microsoft.com/office/drawing/2014/main" id="{10988FDC-F592-0A4F-951F-7990A8227985}"/>
              </a:ext>
            </a:extLst>
          </p:cNvPr>
          <p:cNvSpPr>
            <a:spLocks noGrp="1"/>
          </p:cNvSpPr>
          <p:nvPr>
            <p:ph idx="1"/>
          </p:nvPr>
        </p:nvSpPr>
        <p:spPr/>
        <p:txBody>
          <a:bodyPr/>
          <a:lstStyle/>
          <a:p>
            <a:r>
              <a:rPr lang="en-US"/>
              <a:t>Unwanted app prevalence rates vary depending on the threshold number of AV Engines we want to consider.</a:t>
            </a:r>
          </a:p>
          <a:p>
            <a:endParaRPr lang="en-US"/>
          </a:p>
          <a:p>
            <a:r>
              <a:rPr lang="en-US"/>
              <a:t>Based on previous work, we can conclude that the unwanted app prevalence rate varies between 10% (t=14) and 24.3% (t=2)</a:t>
            </a:r>
          </a:p>
          <a:p>
            <a:pPr lvl="1"/>
            <a:r>
              <a:rPr lang="en-US"/>
              <a:t>Choose t=4 going forward</a:t>
            </a:r>
          </a:p>
          <a:p>
            <a:pPr lvl="2"/>
            <a:r>
              <a:rPr lang="en-US"/>
              <a:t>18% prevalence</a:t>
            </a:r>
          </a:p>
        </p:txBody>
      </p:sp>
    </p:spTree>
    <p:extLst>
      <p:ext uri="{BB962C8B-B14F-4D97-AF65-F5344CB8AC3E}">
        <p14:creationId xmlns:p14="http://schemas.microsoft.com/office/powerpoint/2010/main" val="3447704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FE61-01C7-AC48-8D48-209163D41103}"/>
              </a:ext>
            </a:extLst>
          </p:cNvPr>
          <p:cNvSpPr>
            <a:spLocks noGrp="1"/>
          </p:cNvSpPr>
          <p:nvPr>
            <p:ph type="title"/>
          </p:nvPr>
        </p:nvSpPr>
        <p:spPr/>
        <p:txBody>
          <a:bodyPr/>
          <a:lstStyle/>
          <a:p>
            <a:r>
              <a:rPr lang="en-US"/>
              <a:t>Results</a:t>
            </a:r>
          </a:p>
        </p:txBody>
      </p:sp>
      <p:pic>
        <p:nvPicPr>
          <p:cNvPr id="4" name="Picture 4">
            <a:extLst>
              <a:ext uri="{FF2B5EF4-FFF2-40B4-BE49-F238E27FC236}">
                <a16:creationId xmlns:a16="http://schemas.microsoft.com/office/drawing/2014/main" id="{54F9E13B-3796-D841-ADD4-82CBAD056E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3585" y="2375548"/>
            <a:ext cx="9324997" cy="2106903"/>
          </a:xfrm>
        </p:spPr>
      </p:pic>
    </p:spTree>
    <p:extLst>
      <p:ext uri="{BB962C8B-B14F-4D97-AF65-F5344CB8AC3E}">
        <p14:creationId xmlns:p14="http://schemas.microsoft.com/office/powerpoint/2010/main" val="1115496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8E60-0877-854E-BCDE-5ED47278251F}"/>
              </a:ext>
            </a:extLst>
          </p:cNvPr>
          <p:cNvSpPr>
            <a:spLocks noGrp="1"/>
          </p:cNvSpPr>
          <p:nvPr>
            <p:ph type="title"/>
          </p:nvPr>
        </p:nvSpPr>
        <p:spPr/>
        <p:txBody>
          <a:bodyPr/>
          <a:lstStyle/>
          <a:p>
            <a:r>
              <a:rPr lang="en-US"/>
              <a:t>Takeaways – Android vs Windows</a:t>
            </a:r>
          </a:p>
        </p:txBody>
      </p:sp>
      <p:sp>
        <p:nvSpPr>
          <p:cNvPr id="3" name="Content Placeholder 2">
            <a:extLst>
              <a:ext uri="{FF2B5EF4-FFF2-40B4-BE49-F238E27FC236}">
                <a16:creationId xmlns:a16="http://schemas.microsoft.com/office/drawing/2014/main" id="{24BAA669-2B52-774B-90F3-A5E9769B401B}"/>
              </a:ext>
            </a:extLst>
          </p:cNvPr>
          <p:cNvSpPr>
            <a:spLocks noGrp="1"/>
          </p:cNvSpPr>
          <p:nvPr>
            <p:ph idx="1"/>
          </p:nvPr>
        </p:nvSpPr>
        <p:spPr>
          <a:xfrm>
            <a:off x="951368" y="3120773"/>
            <a:ext cx="10515600" cy="4351338"/>
          </a:xfrm>
        </p:spPr>
        <p:txBody>
          <a:bodyPr/>
          <a:lstStyle/>
          <a:p>
            <a:r>
              <a:rPr lang="en-US"/>
              <a:t>Even using the authors’ conservative estimates, malware in Android appears to be more prevalent than Windows machines (~15%)</a:t>
            </a:r>
          </a:p>
        </p:txBody>
      </p:sp>
    </p:spTree>
    <p:extLst>
      <p:ext uri="{BB962C8B-B14F-4D97-AF65-F5344CB8AC3E}">
        <p14:creationId xmlns:p14="http://schemas.microsoft.com/office/powerpoint/2010/main" val="1649673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468E7-4BC7-794C-80A2-E3530D755B19}"/>
              </a:ext>
            </a:extLst>
          </p:cNvPr>
          <p:cNvSpPr>
            <a:spLocks noGrp="1"/>
          </p:cNvSpPr>
          <p:nvPr>
            <p:ph type="title"/>
          </p:nvPr>
        </p:nvSpPr>
        <p:spPr/>
        <p:txBody>
          <a:bodyPr/>
          <a:lstStyle/>
          <a:p>
            <a:r>
              <a:rPr lang="en-US"/>
              <a:t>Unwanted App Signers</a:t>
            </a:r>
          </a:p>
        </p:txBody>
      </p:sp>
      <p:sp>
        <p:nvSpPr>
          <p:cNvPr id="3" name="Content Placeholder 2">
            <a:extLst>
              <a:ext uri="{FF2B5EF4-FFF2-40B4-BE49-F238E27FC236}">
                <a16:creationId xmlns:a16="http://schemas.microsoft.com/office/drawing/2014/main" id="{3025426E-988F-2644-895C-733DE56B59BD}"/>
              </a:ext>
            </a:extLst>
          </p:cNvPr>
          <p:cNvSpPr>
            <a:spLocks noGrp="1"/>
          </p:cNvSpPr>
          <p:nvPr>
            <p:ph idx="1"/>
          </p:nvPr>
        </p:nvSpPr>
        <p:spPr/>
        <p:txBody>
          <a:bodyPr/>
          <a:lstStyle/>
          <a:p>
            <a:r>
              <a:rPr lang="en-US"/>
              <a:t>Signer Detection Ratio: the fraction of unwanted APKs it signs over the total number of APKs it signs</a:t>
            </a:r>
          </a:p>
          <a:p>
            <a:endParaRPr lang="en-US"/>
          </a:p>
          <a:p>
            <a:r>
              <a:rPr lang="en-US"/>
              <a:t>Most signers are honest, those that are not are very dishonest.</a:t>
            </a:r>
          </a:p>
          <a:p>
            <a:pPr lvl="1"/>
            <a:r>
              <a:rPr lang="en-US"/>
              <a:t>86% of the signers have 0% SDR and 13% have 100% SDR, with only 1% in between. </a:t>
            </a:r>
          </a:p>
          <a:p>
            <a:pPr lvl="1"/>
            <a:endParaRPr lang="en-US"/>
          </a:p>
          <a:p>
            <a:pPr lvl="1"/>
            <a:endParaRPr lang="en-US"/>
          </a:p>
        </p:txBody>
      </p:sp>
      <p:pic>
        <p:nvPicPr>
          <p:cNvPr id="4" name="Picture 4">
            <a:extLst>
              <a:ext uri="{FF2B5EF4-FFF2-40B4-BE49-F238E27FC236}">
                <a16:creationId xmlns:a16="http://schemas.microsoft.com/office/drawing/2014/main" id="{C760E8A7-92EA-D346-96C4-CA8684056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14" y="4324793"/>
            <a:ext cx="10629524" cy="2607229"/>
          </a:xfrm>
          <a:prstGeom prst="rect">
            <a:avLst/>
          </a:prstGeom>
        </p:spPr>
      </p:pic>
    </p:spTree>
    <p:extLst>
      <p:ext uri="{BB962C8B-B14F-4D97-AF65-F5344CB8AC3E}">
        <p14:creationId xmlns:p14="http://schemas.microsoft.com/office/powerpoint/2010/main" val="1428213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C430A-13AE-4148-B420-8AA923BDA2F7}"/>
              </a:ext>
            </a:extLst>
          </p:cNvPr>
          <p:cNvSpPr>
            <a:spLocks noGrp="1"/>
          </p:cNvSpPr>
          <p:nvPr>
            <p:ph type="title"/>
          </p:nvPr>
        </p:nvSpPr>
        <p:spPr/>
        <p:txBody>
          <a:bodyPr/>
          <a:lstStyle/>
          <a:p>
            <a:r>
              <a:rPr lang="en-US"/>
              <a:t>Developer Polymorphism</a:t>
            </a:r>
          </a:p>
        </p:txBody>
      </p:sp>
      <p:sp>
        <p:nvSpPr>
          <p:cNvPr id="3" name="Content Placeholder 2">
            <a:extLst>
              <a:ext uri="{FF2B5EF4-FFF2-40B4-BE49-F238E27FC236}">
                <a16:creationId xmlns:a16="http://schemas.microsoft.com/office/drawing/2014/main" id="{1B7AFDEB-B890-BF4F-BBDB-189A73C52867}"/>
              </a:ext>
            </a:extLst>
          </p:cNvPr>
          <p:cNvSpPr>
            <a:spLocks noGrp="1"/>
          </p:cNvSpPr>
          <p:nvPr>
            <p:ph idx="1"/>
          </p:nvPr>
        </p:nvSpPr>
        <p:spPr>
          <a:xfrm>
            <a:off x="1051962" y="3151188"/>
            <a:ext cx="10515600" cy="4351338"/>
          </a:xfrm>
        </p:spPr>
        <p:txBody>
          <a:bodyPr/>
          <a:lstStyle/>
          <a:p>
            <a:r>
              <a:rPr lang="en-US"/>
              <a:t>Problematic developers adopt many different developer names to appear benign</a:t>
            </a:r>
          </a:p>
        </p:txBody>
      </p:sp>
    </p:spTree>
    <p:extLst>
      <p:ext uri="{BB962C8B-B14F-4D97-AF65-F5344CB8AC3E}">
        <p14:creationId xmlns:p14="http://schemas.microsoft.com/office/powerpoint/2010/main" val="17248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2C293-E5B2-49E1-9305-19D95CC21973}"/>
              </a:ext>
            </a:extLst>
          </p:cNvPr>
          <p:cNvSpPr>
            <a:spLocks noGrp="1"/>
          </p:cNvSpPr>
          <p:nvPr>
            <p:ph type="title"/>
          </p:nvPr>
        </p:nvSpPr>
        <p:spPr/>
        <p:txBody>
          <a:bodyPr/>
          <a:lstStyle/>
          <a:p>
            <a:r>
              <a:rPr lang="en-US"/>
              <a:t>Background</a:t>
            </a:r>
          </a:p>
        </p:txBody>
      </p:sp>
      <p:sp>
        <p:nvSpPr>
          <p:cNvPr id="3" name="Content Placeholder 2">
            <a:extLst>
              <a:ext uri="{FF2B5EF4-FFF2-40B4-BE49-F238E27FC236}">
                <a16:creationId xmlns:a16="http://schemas.microsoft.com/office/drawing/2014/main" id="{7A5F4205-D112-4347-A5F3-A16CC29DFE6A}"/>
              </a:ext>
            </a:extLst>
          </p:cNvPr>
          <p:cNvSpPr>
            <a:spLocks noGrp="1"/>
          </p:cNvSpPr>
          <p:nvPr>
            <p:ph idx="1"/>
          </p:nvPr>
        </p:nvSpPr>
        <p:spPr/>
        <p:txBody>
          <a:bodyPr/>
          <a:lstStyle/>
          <a:p>
            <a:r>
              <a:rPr lang="en-US"/>
              <a:t>Android is the number one mobile operating system</a:t>
            </a:r>
          </a:p>
          <a:p>
            <a:r>
              <a:rPr lang="en-US"/>
              <a:t>2.5 billion devices, 75% of the market</a:t>
            </a:r>
          </a:p>
          <a:p>
            <a:r>
              <a:rPr lang="en-US"/>
              <a:t>Open and accessible, unlike iOS</a:t>
            </a:r>
          </a:p>
          <a:p>
            <a:pPr lvl="1"/>
            <a:r>
              <a:rPr lang="en-US"/>
              <a:t>Pros: OS customization, affordable and easy app development</a:t>
            </a:r>
          </a:p>
          <a:p>
            <a:pPr lvl="1"/>
            <a:r>
              <a:rPr lang="en-US"/>
              <a:t>Key issue: Makes the platform </a:t>
            </a:r>
            <a:r>
              <a:rPr lang="en-US">
                <a:solidFill>
                  <a:schemeClr val="accent2"/>
                </a:solidFill>
              </a:rPr>
              <a:t>vulnerable</a:t>
            </a:r>
          </a:p>
        </p:txBody>
      </p:sp>
      <p:pic>
        <p:nvPicPr>
          <p:cNvPr id="5" name="Graphic 4" descr="Laptop with phone and calculator">
            <a:extLst>
              <a:ext uri="{FF2B5EF4-FFF2-40B4-BE49-F238E27FC236}">
                <a16:creationId xmlns:a16="http://schemas.microsoft.com/office/drawing/2014/main" id="{796009C7-E625-4796-B9CD-2A8091C001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4667" y="3456411"/>
            <a:ext cx="3878133" cy="3878133"/>
          </a:xfrm>
          <a:prstGeom prst="rect">
            <a:avLst/>
          </a:prstGeom>
        </p:spPr>
      </p:pic>
    </p:spTree>
    <p:extLst>
      <p:ext uri="{BB962C8B-B14F-4D97-AF65-F5344CB8AC3E}">
        <p14:creationId xmlns:p14="http://schemas.microsoft.com/office/powerpoint/2010/main" val="4213226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D8C4-40F5-1840-B3D2-1C37D3D75A8E}"/>
              </a:ext>
            </a:extLst>
          </p:cNvPr>
          <p:cNvSpPr>
            <a:spLocks noGrp="1"/>
          </p:cNvSpPr>
          <p:nvPr>
            <p:ph type="title"/>
          </p:nvPr>
        </p:nvSpPr>
        <p:spPr/>
        <p:txBody>
          <a:bodyPr/>
          <a:lstStyle/>
          <a:p>
            <a:r>
              <a:rPr lang="en-US"/>
              <a:t>Vector Distribution</a:t>
            </a:r>
          </a:p>
        </p:txBody>
      </p:sp>
      <p:sp>
        <p:nvSpPr>
          <p:cNvPr id="3" name="Content Placeholder 2">
            <a:extLst>
              <a:ext uri="{FF2B5EF4-FFF2-40B4-BE49-F238E27FC236}">
                <a16:creationId xmlns:a16="http://schemas.microsoft.com/office/drawing/2014/main" id="{7EF5B478-7A17-434D-B38E-BAF66629B2A3}"/>
              </a:ext>
            </a:extLst>
          </p:cNvPr>
          <p:cNvSpPr>
            <a:spLocks noGrp="1"/>
          </p:cNvSpPr>
          <p:nvPr>
            <p:ph idx="1"/>
          </p:nvPr>
        </p:nvSpPr>
        <p:spPr/>
        <p:txBody>
          <a:bodyPr/>
          <a:lstStyle/>
          <a:p>
            <a:r>
              <a:rPr lang="en-US"/>
              <a:t>Vector Distribution Ratio (VDR):  the fraction of unwanted APKs installed using a distribution vector over all APKs installed via that vector. </a:t>
            </a:r>
          </a:p>
          <a:p>
            <a:endParaRPr lang="en-US"/>
          </a:p>
          <a:p>
            <a:r>
              <a:rPr lang="en-US"/>
              <a:t>RVDR is the relative VDR with respect to the Play market, which is set as 1.0</a:t>
            </a:r>
          </a:p>
        </p:txBody>
      </p:sp>
    </p:spTree>
    <p:extLst>
      <p:ext uri="{BB962C8B-B14F-4D97-AF65-F5344CB8AC3E}">
        <p14:creationId xmlns:p14="http://schemas.microsoft.com/office/powerpoint/2010/main" val="2658709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82FB0-23AF-C14C-889B-E884693CB459}"/>
              </a:ext>
            </a:extLst>
          </p:cNvPr>
          <p:cNvSpPr>
            <a:spLocks noGrp="1"/>
          </p:cNvSpPr>
          <p:nvPr>
            <p:ph type="title"/>
          </p:nvPr>
        </p:nvSpPr>
        <p:spPr/>
        <p:txBody>
          <a:bodyPr/>
          <a:lstStyle/>
          <a:p>
            <a:r>
              <a:rPr lang="en-US"/>
              <a:t>Malware Family Classification </a:t>
            </a:r>
          </a:p>
        </p:txBody>
      </p:sp>
      <p:sp>
        <p:nvSpPr>
          <p:cNvPr id="3" name="Content Placeholder 2">
            <a:extLst>
              <a:ext uri="{FF2B5EF4-FFF2-40B4-BE49-F238E27FC236}">
                <a16:creationId xmlns:a16="http://schemas.microsoft.com/office/drawing/2014/main" id="{2247B695-C921-184E-92A2-CDFFB012F58A}"/>
              </a:ext>
            </a:extLst>
          </p:cNvPr>
          <p:cNvSpPr>
            <a:spLocks noGrp="1"/>
          </p:cNvSpPr>
          <p:nvPr>
            <p:ph idx="1"/>
          </p:nvPr>
        </p:nvSpPr>
        <p:spPr/>
        <p:txBody>
          <a:bodyPr/>
          <a:lstStyle/>
          <a:p>
            <a:r>
              <a:rPr lang="en-US"/>
              <a:t>Use AV labels from VirusTotal (VT) report to the AVClass Malware Labeling tool</a:t>
            </a:r>
          </a:p>
          <a:p>
            <a:pPr lvl="1"/>
            <a:r>
              <a:rPr lang="en-US"/>
              <a:t>Outputs malware family name, </a:t>
            </a:r>
          </a:p>
          <a:p>
            <a:pPr lvl="1"/>
            <a:r>
              <a:rPr lang="en-US"/>
              <a:t>Also classifies whether PUP or malware</a:t>
            </a:r>
          </a:p>
          <a:p>
            <a:pPr lvl="1"/>
            <a:endParaRPr lang="en-US"/>
          </a:p>
        </p:txBody>
      </p:sp>
      <p:pic>
        <p:nvPicPr>
          <p:cNvPr id="4" name="Picture 4">
            <a:extLst>
              <a:ext uri="{FF2B5EF4-FFF2-40B4-BE49-F238E27FC236}">
                <a16:creationId xmlns:a16="http://schemas.microsoft.com/office/drawing/2014/main" id="{8E1ED9D9-80DA-8A42-9A57-F6E832C3D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748" y="2400542"/>
            <a:ext cx="4905846" cy="4121013"/>
          </a:xfrm>
          <a:prstGeom prst="rect">
            <a:avLst/>
          </a:prstGeom>
        </p:spPr>
      </p:pic>
    </p:spTree>
    <p:extLst>
      <p:ext uri="{BB962C8B-B14F-4D97-AF65-F5344CB8AC3E}">
        <p14:creationId xmlns:p14="http://schemas.microsoft.com/office/powerpoint/2010/main" val="1458813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0DFB-44A4-E841-96CE-D46CE32415DD}"/>
              </a:ext>
            </a:extLst>
          </p:cNvPr>
          <p:cNvSpPr>
            <a:spLocks noGrp="1"/>
          </p:cNvSpPr>
          <p:nvPr>
            <p:ph type="title"/>
          </p:nvPr>
        </p:nvSpPr>
        <p:spPr/>
        <p:txBody>
          <a:bodyPr/>
          <a:lstStyle/>
          <a:p>
            <a:r>
              <a:rPr lang="en-US"/>
              <a:t>Vector Distribution:  Play Store </a:t>
            </a:r>
          </a:p>
        </p:txBody>
      </p:sp>
      <p:pic>
        <p:nvPicPr>
          <p:cNvPr id="5" name="Content Placeholder 4">
            <a:extLst>
              <a:ext uri="{FF2B5EF4-FFF2-40B4-BE49-F238E27FC236}">
                <a16:creationId xmlns:a16="http://schemas.microsoft.com/office/drawing/2014/main" id="{9F1C6FC3-2C3E-491E-ACE2-C036D237E737}"/>
              </a:ext>
            </a:extLst>
          </p:cNvPr>
          <p:cNvPicPr>
            <a:picLocks noGrp="1" noChangeAspect="1"/>
          </p:cNvPicPr>
          <p:nvPr>
            <p:ph idx="1"/>
          </p:nvPr>
        </p:nvPicPr>
        <p:blipFill>
          <a:blip r:embed="rId2"/>
          <a:stretch>
            <a:fillRect/>
          </a:stretch>
        </p:blipFill>
        <p:spPr>
          <a:xfrm>
            <a:off x="5775354" y="2371217"/>
            <a:ext cx="5719535" cy="2913523"/>
          </a:xfrm>
        </p:spPr>
      </p:pic>
      <p:sp>
        <p:nvSpPr>
          <p:cNvPr id="3" name="TextBox 2">
            <a:extLst>
              <a:ext uri="{FF2B5EF4-FFF2-40B4-BE49-F238E27FC236}">
                <a16:creationId xmlns:a16="http://schemas.microsoft.com/office/drawing/2014/main" id="{2CE7EFF7-2B2E-1B46-B2F9-FCC83129FAD2}"/>
              </a:ext>
            </a:extLst>
          </p:cNvPr>
          <p:cNvSpPr txBox="1"/>
          <p:nvPr/>
        </p:nvSpPr>
        <p:spPr>
          <a:xfrm>
            <a:off x="697111" y="2166292"/>
            <a:ext cx="4810414" cy="2585323"/>
          </a:xfrm>
          <a:prstGeom prst="rect">
            <a:avLst/>
          </a:prstGeom>
          <a:noFill/>
        </p:spPr>
        <p:txBody>
          <a:bodyPr wrap="square" rtlCol="0">
            <a:spAutoFit/>
          </a:bodyPr>
          <a:lstStyle/>
          <a:p>
            <a:pPr algn="l"/>
            <a:r>
              <a:rPr lang="en-US"/>
              <a:t>Biggest Distribution Vector</a:t>
            </a:r>
          </a:p>
          <a:p>
            <a:pPr algn="l"/>
            <a:r>
              <a:rPr lang="en-US"/>
              <a:t>87% of all installs</a:t>
            </a:r>
          </a:p>
          <a:p>
            <a:pPr algn="l"/>
            <a:r>
              <a:rPr lang="en-US"/>
              <a:t>67% of unwanted installs</a:t>
            </a:r>
          </a:p>
          <a:p>
            <a:pPr algn="l"/>
            <a:r>
              <a:rPr lang="en-US"/>
              <a:t>One of the safest vectors:</a:t>
            </a:r>
          </a:p>
          <a:p>
            <a:pPr algn="l"/>
            <a:r>
              <a:rPr lang="en-US"/>
              <a:t>	VDR of only 0.6%</a:t>
            </a:r>
          </a:p>
          <a:p>
            <a:pPr algn="l"/>
            <a:r>
              <a:rPr lang="en-US"/>
              <a:t>	Fourth lowest RVDR</a:t>
            </a:r>
          </a:p>
          <a:p>
            <a:pPr algn="l"/>
            <a:endParaRPr lang="en-US"/>
          </a:p>
          <a:p>
            <a:pPr algn="l"/>
            <a:r>
              <a:rPr lang="en-US"/>
              <a:t>Measures such as rejecting AOSP keys and other internal defenses seem to help</a:t>
            </a:r>
          </a:p>
        </p:txBody>
      </p:sp>
    </p:spTree>
    <p:extLst>
      <p:ext uri="{BB962C8B-B14F-4D97-AF65-F5344CB8AC3E}">
        <p14:creationId xmlns:p14="http://schemas.microsoft.com/office/powerpoint/2010/main" val="3117732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0DFB-44A4-E841-96CE-D46CE32415DD}"/>
              </a:ext>
            </a:extLst>
          </p:cNvPr>
          <p:cNvSpPr>
            <a:spLocks noGrp="1"/>
          </p:cNvSpPr>
          <p:nvPr>
            <p:ph type="title"/>
          </p:nvPr>
        </p:nvSpPr>
        <p:spPr/>
        <p:txBody>
          <a:bodyPr/>
          <a:lstStyle/>
          <a:p>
            <a:r>
              <a:rPr lang="en-US"/>
              <a:t>Vector Distribution:  Alt Markets </a:t>
            </a:r>
          </a:p>
        </p:txBody>
      </p:sp>
      <p:sp>
        <p:nvSpPr>
          <p:cNvPr id="6" name="Content Placeholder 5">
            <a:extLst>
              <a:ext uri="{FF2B5EF4-FFF2-40B4-BE49-F238E27FC236}">
                <a16:creationId xmlns:a16="http://schemas.microsoft.com/office/drawing/2014/main" id="{B5AEFB2E-7BC3-F948-BC27-CE458D4D72BD}"/>
              </a:ext>
            </a:extLst>
          </p:cNvPr>
          <p:cNvSpPr>
            <a:spLocks noGrp="1"/>
          </p:cNvSpPr>
          <p:nvPr>
            <p:ph idx="1"/>
          </p:nvPr>
        </p:nvSpPr>
        <p:spPr/>
        <p:txBody>
          <a:bodyPr/>
          <a:lstStyle/>
          <a:p>
            <a:r>
              <a:rPr lang="en-US"/>
              <a:t>Over 100 alternative markets</a:t>
            </a:r>
          </a:p>
          <a:p>
            <a:r>
              <a:rPr lang="en-US"/>
              <a:t>Responsible for 5.7% of all installs</a:t>
            </a:r>
          </a:p>
          <a:p>
            <a:pPr lvl="1"/>
            <a:r>
              <a:rPr lang="en-US"/>
              <a:t>10.4% of unwanted installs</a:t>
            </a:r>
          </a:p>
          <a:p>
            <a:pPr lvl="1"/>
            <a:r>
              <a:rPr lang="en-US"/>
              <a:t>Among the worst VDR values (3.2)%</a:t>
            </a:r>
          </a:p>
          <a:p>
            <a:pPr lvl="1"/>
            <a:endParaRPr lang="en-US"/>
          </a:p>
        </p:txBody>
      </p:sp>
      <p:pic>
        <p:nvPicPr>
          <p:cNvPr id="8" name="Content Placeholder 4">
            <a:extLst>
              <a:ext uri="{FF2B5EF4-FFF2-40B4-BE49-F238E27FC236}">
                <a16:creationId xmlns:a16="http://schemas.microsoft.com/office/drawing/2014/main" id="{0CA08495-0EC3-2146-BED3-0C7B4DCF9E3D}"/>
              </a:ext>
            </a:extLst>
          </p:cNvPr>
          <p:cNvPicPr>
            <a:picLocks noChangeAspect="1"/>
          </p:cNvPicPr>
          <p:nvPr/>
        </p:nvPicPr>
        <p:blipFill>
          <a:blip r:embed="rId2"/>
          <a:stretch>
            <a:fillRect/>
          </a:stretch>
        </p:blipFill>
        <p:spPr>
          <a:xfrm>
            <a:off x="6197006" y="1948008"/>
            <a:ext cx="5824496" cy="2961984"/>
          </a:xfrm>
          <a:prstGeom prst="rect">
            <a:avLst/>
          </a:prstGeom>
        </p:spPr>
      </p:pic>
    </p:spTree>
    <p:extLst>
      <p:ext uri="{BB962C8B-B14F-4D97-AF65-F5344CB8AC3E}">
        <p14:creationId xmlns:p14="http://schemas.microsoft.com/office/powerpoint/2010/main" val="3795801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0DFB-44A4-E841-96CE-D46CE32415DD}"/>
              </a:ext>
            </a:extLst>
          </p:cNvPr>
          <p:cNvSpPr>
            <a:spLocks noGrp="1"/>
          </p:cNvSpPr>
          <p:nvPr>
            <p:ph type="title"/>
          </p:nvPr>
        </p:nvSpPr>
        <p:spPr/>
        <p:txBody>
          <a:bodyPr/>
          <a:lstStyle/>
          <a:p>
            <a:r>
              <a:rPr lang="en-US"/>
              <a:t>Vector Distribution:  Alt Markets </a:t>
            </a:r>
          </a:p>
        </p:txBody>
      </p:sp>
      <p:sp>
        <p:nvSpPr>
          <p:cNvPr id="6" name="Content Placeholder 5">
            <a:extLst>
              <a:ext uri="{FF2B5EF4-FFF2-40B4-BE49-F238E27FC236}">
                <a16:creationId xmlns:a16="http://schemas.microsoft.com/office/drawing/2014/main" id="{B5AEFB2E-7BC3-F948-BC27-CE458D4D72BD}"/>
              </a:ext>
            </a:extLst>
          </p:cNvPr>
          <p:cNvSpPr>
            <a:spLocks noGrp="1"/>
          </p:cNvSpPr>
          <p:nvPr>
            <p:ph idx="1"/>
          </p:nvPr>
        </p:nvSpPr>
        <p:spPr/>
        <p:txBody>
          <a:bodyPr/>
          <a:lstStyle/>
          <a:p>
            <a:r>
              <a:rPr lang="en-US"/>
              <a:t>Not all alt markets equally bad</a:t>
            </a:r>
          </a:p>
          <a:p>
            <a:endParaRPr lang="en-US"/>
          </a:p>
          <a:p>
            <a:endParaRPr lang="en-US"/>
          </a:p>
          <a:p>
            <a:pPr lvl="1"/>
            <a:endParaRPr lang="en-US"/>
          </a:p>
        </p:txBody>
      </p:sp>
      <p:pic>
        <p:nvPicPr>
          <p:cNvPr id="3" name="Content Placeholder 4">
            <a:extLst>
              <a:ext uri="{FF2B5EF4-FFF2-40B4-BE49-F238E27FC236}">
                <a16:creationId xmlns:a16="http://schemas.microsoft.com/office/drawing/2014/main" id="{C637BADC-4249-1F47-8A90-047DF3553355}"/>
              </a:ext>
            </a:extLst>
          </p:cNvPr>
          <p:cNvPicPr>
            <a:picLocks noChangeAspect="1"/>
          </p:cNvPicPr>
          <p:nvPr/>
        </p:nvPicPr>
        <p:blipFill>
          <a:blip r:embed="rId2"/>
          <a:stretch>
            <a:fillRect/>
          </a:stretch>
        </p:blipFill>
        <p:spPr>
          <a:xfrm>
            <a:off x="2326237" y="2540231"/>
            <a:ext cx="6399351" cy="3536137"/>
          </a:xfrm>
          <a:prstGeom prst="rect">
            <a:avLst/>
          </a:prstGeom>
        </p:spPr>
      </p:pic>
    </p:spTree>
    <p:extLst>
      <p:ext uri="{BB962C8B-B14F-4D97-AF65-F5344CB8AC3E}">
        <p14:creationId xmlns:p14="http://schemas.microsoft.com/office/powerpoint/2010/main" val="1105622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C0264-CE6D-2540-B5ED-BFB0757F1269}"/>
              </a:ext>
            </a:extLst>
          </p:cNvPr>
          <p:cNvSpPr>
            <a:spLocks noGrp="1"/>
          </p:cNvSpPr>
          <p:nvPr>
            <p:ph type="title"/>
          </p:nvPr>
        </p:nvSpPr>
        <p:spPr/>
        <p:txBody>
          <a:bodyPr/>
          <a:lstStyle/>
          <a:p>
            <a:r>
              <a:rPr lang="en-US"/>
              <a:t>Vector Distribution: Package Installers</a:t>
            </a:r>
          </a:p>
        </p:txBody>
      </p:sp>
      <p:sp>
        <p:nvSpPr>
          <p:cNvPr id="3" name="Content Placeholder 2">
            <a:extLst>
              <a:ext uri="{FF2B5EF4-FFF2-40B4-BE49-F238E27FC236}">
                <a16:creationId xmlns:a16="http://schemas.microsoft.com/office/drawing/2014/main" id="{F0616CB8-BFC6-CC42-8070-220941D7D8D3}"/>
              </a:ext>
            </a:extLst>
          </p:cNvPr>
          <p:cNvSpPr>
            <a:spLocks noGrp="1"/>
          </p:cNvSpPr>
          <p:nvPr>
            <p:ph idx="1"/>
          </p:nvPr>
        </p:nvSpPr>
        <p:spPr>
          <a:xfrm>
            <a:off x="1190279" y="2881862"/>
            <a:ext cx="10515600" cy="4351338"/>
          </a:xfrm>
        </p:spPr>
        <p:txBody>
          <a:bodyPr/>
          <a:lstStyle/>
          <a:p>
            <a:r>
              <a:rPr lang="en-US"/>
              <a:t>Refers to manual APK installs by users</a:t>
            </a:r>
          </a:p>
          <a:p>
            <a:pPr lvl="1"/>
            <a:r>
              <a:rPr lang="en-US"/>
              <a:t>Consciously installing unwanted apps because they think it has some desirable functionality</a:t>
            </a:r>
          </a:p>
        </p:txBody>
      </p:sp>
    </p:spTree>
    <p:extLst>
      <p:ext uri="{BB962C8B-B14F-4D97-AF65-F5344CB8AC3E}">
        <p14:creationId xmlns:p14="http://schemas.microsoft.com/office/powerpoint/2010/main" val="3109025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143AB-7982-1446-866F-28B72C30D4DD}"/>
              </a:ext>
            </a:extLst>
          </p:cNvPr>
          <p:cNvSpPr>
            <a:spLocks noGrp="1"/>
          </p:cNvSpPr>
          <p:nvPr>
            <p:ph type="title"/>
          </p:nvPr>
        </p:nvSpPr>
        <p:spPr/>
        <p:txBody>
          <a:bodyPr/>
          <a:lstStyle/>
          <a:p>
            <a:r>
              <a:rPr lang="en-US"/>
              <a:t>Vector Distribution: Bloatware</a:t>
            </a:r>
          </a:p>
        </p:txBody>
      </p:sp>
      <p:sp>
        <p:nvSpPr>
          <p:cNvPr id="3" name="Content Placeholder 2">
            <a:extLst>
              <a:ext uri="{FF2B5EF4-FFF2-40B4-BE49-F238E27FC236}">
                <a16:creationId xmlns:a16="http://schemas.microsoft.com/office/drawing/2014/main" id="{9D7B28E3-2E5F-C049-A666-122BFBF719F3}"/>
              </a:ext>
            </a:extLst>
          </p:cNvPr>
          <p:cNvSpPr>
            <a:spLocks noGrp="1"/>
          </p:cNvSpPr>
          <p:nvPr>
            <p:ph idx="1"/>
          </p:nvPr>
        </p:nvSpPr>
        <p:spPr/>
        <p:txBody>
          <a:bodyPr/>
          <a:lstStyle/>
          <a:p>
            <a:r>
              <a:rPr lang="en-US"/>
              <a:t>Apps that don’t appear to have much purpose but come preloaded anyway</a:t>
            </a:r>
          </a:p>
          <a:p>
            <a:r>
              <a:rPr lang="en-US"/>
              <a:t>Most likely arrangements made in the background between phone vendors and advertisers</a:t>
            </a:r>
          </a:p>
          <a:p>
            <a:r>
              <a:rPr lang="en-US"/>
              <a:t>Cannot usually be removed, only disabled.</a:t>
            </a:r>
          </a:p>
          <a:p>
            <a:r>
              <a:rPr lang="en-US" b="1"/>
              <a:t>Silent installs - </a:t>
            </a:r>
            <a:r>
              <a:rPr lang="en-US"/>
              <a:t>Apps that have INSTALL_PACKAGES permission can do silent installs (no user consent needed).</a:t>
            </a:r>
            <a:endParaRPr lang="en-US" b="1"/>
          </a:p>
        </p:txBody>
      </p:sp>
    </p:spTree>
    <p:extLst>
      <p:ext uri="{BB962C8B-B14F-4D97-AF65-F5344CB8AC3E}">
        <p14:creationId xmlns:p14="http://schemas.microsoft.com/office/powerpoint/2010/main" val="3961735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50D8F-CCB9-4659-9947-253FBE397D3E}"/>
              </a:ext>
            </a:extLst>
          </p:cNvPr>
          <p:cNvSpPr>
            <a:spLocks noGrp="1"/>
          </p:cNvSpPr>
          <p:nvPr>
            <p:ph type="title"/>
          </p:nvPr>
        </p:nvSpPr>
        <p:spPr/>
        <p:txBody>
          <a:bodyPr/>
          <a:lstStyle/>
          <a:p>
            <a:r>
              <a:rPr lang="en-US"/>
              <a:t>Vector Distribution: Backup and Restore</a:t>
            </a:r>
          </a:p>
        </p:txBody>
      </p:sp>
      <p:pic>
        <p:nvPicPr>
          <p:cNvPr id="5" name="Content Placeholder 4">
            <a:extLst>
              <a:ext uri="{FF2B5EF4-FFF2-40B4-BE49-F238E27FC236}">
                <a16:creationId xmlns:a16="http://schemas.microsoft.com/office/drawing/2014/main" id="{92D9C893-5D7D-45EB-AEFF-6C0C3706474C}"/>
              </a:ext>
            </a:extLst>
          </p:cNvPr>
          <p:cNvPicPr>
            <a:picLocks noGrp="1" noChangeAspect="1"/>
          </p:cNvPicPr>
          <p:nvPr>
            <p:ph idx="1"/>
          </p:nvPr>
        </p:nvPicPr>
        <p:blipFill>
          <a:blip r:embed="rId2"/>
          <a:stretch>
            <a:fillRect/>
          </a:stretch>
        </p:blipFill>
        <p:spPr>
          <a:xfrm>
            <a:off x="5193167" y="1863348"/>
            <a:ext cx="6629377" cy="3805518"/>
          </a:xfrm>
        </p:spPr>
      </p:pic>
      <p:sp>
        <p:nvSpPr>
          <p:cNvPr id="7" name="Content Placeholder 2">
            <a:extLst>
              <a:ext uri="{FF2B5EF4-FFF2-40B4-BE49-F238E27FC236}">
                <a16:creationId xmlns:a16="http://schemas.microsoft.com/office/drawing/2014/main" id="{03C51487-6850-B241-8164-863505124AE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Phone cloning apps are usually privileged (platform key signed)</a:t>
            </a:r>
          </a:p>
          <a:p>
            <a:endParaRPr lang="en-US"/>
          </a:p>
          <a:p>
            <a:r>
              <a:rPr lang="en-US"/>
              <a:t>Can copy over all previous apps</a:t>
            </a:r>
          </a:p>
          <a:p>
            <a:pPr lvl="1"/>
            <a:r>
              <a:rPr lang="en-US"/>
              <a:t>Including unwanted apps	</a:t>
            </a:r>
          </a:p>
          <a:p>
            <a:endParaRPr lang="en-US"/>
          </a:p>
          <a:p>
            <a:endParaRPr lang="en-US"/>
          </a:p>
        </p:txBody>
      </p:sp>
    </p:spTree>
    <p:extLst>
      <p:ext uri="{BB962C8B-B14F-4D97-AF65-F5344CB8AC3E}">
        <p14:creationId xmlns:p14="http://schemas.microsoft.com/office/powerpoint/2010/main" val="1632484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7656-F982-1643-A8A5-08F9E1C16CF8}"/>
              </a:ext>
            </a:extLst>
          </p:cNvPr>
          <p:cNvSpPr>
            <a:spLocks noGrp="1"/>
          </p:cNvSpPr>
          <p:nvPr>
            <p:ph type="title"/>
          </p:nvPr>
        </p:nvSpPr>
        <p:spPr/>
        <p:txBody>
          <a:bodyPr/>
          <a:lstStyle/>
          <a:p>
            <a:r>
              <a:rPr lang="en-US"/>
              <a:t>Vector Distribution: Browser</a:t>
            </a:r>
          </a:p>
        </p:txBody>
      </p:sp>
      <p:sp>
        <p:nvSpPr>
          <p:cNvPr id="3" name="Content Placeholder 2">
            <a:extLst>
              <a:ext uri="{FF2B5EF4-FFF2-40B4-BE49-F238E27FC236}">
                <a16:creationId xmlns:a16="http://schemas.microsoft.com/office/drawing/2014/main" id="{C729B7F8-4B40-744F-B5E9-BEB9FF353331}"/>
              </a:ext>
            </a:extLst>
          </p:cNvPr>
          <p:cNvSpPr>
            <a:spLocks noGrp="1"/>
          </p:cNvSpPr>
          <p:nvPr>
            <p:ph idx="1"/>
          </p:nvPr>
        </p:nvSpPr>
        <p:spPr>
          <a:xfrm>
            <a:off x="1353745" y="3151188"/>
            <a:ext cx="10515600" cy="4351338"/>
          </a:xfrm>
        </p:spPr>
        <p:txBody>
          <a:bodyPr/>
          <a:lstStyle/>
          <a:p>
            <a:r>
              <a:rPr lang="en-US"/>
              <a:t>Contribute to only 0.1% of unwanted installs, but also the most unsafe: VDR of 3.8%</a:t>
            </a:r>
          </a:p>
        </p:txBody>
      </p:sp>
    </p:spTree>
    <p:extLst>
      <p:ext uri="{BB962C8B-B14F-4D97-AF65-F5344CB8AC3E}">
        <p14:creationId xmlns:p14="http://schemas.microsoft.com/office/powerpoint/2010/main" val="1954844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406AA-EC06-164A-8C11-80FE30BC529C}"/>
              </a:ext>
            </a:extLst>
          </p:cNvPr>
          <p:cNvSpPr>
            <a:spLocks noGrp="1"/>
          </p:cNvSpPr>
          <p:nvPr>
            <p:ph type="title"/>
          </p:nvPr>
        </p:nvSpPr>
        <p:spPr/>
        <p:txBody>
          <a:bodyPr/>
          <a:lstStyle/>
          <a:p>
            <a:r>
              <a:rPr lang="en-US"/>
              <a:t>Vector Distribution: Pay per install</a:t>
            </a:r>
          </a:p>
        </p:txBody>
      </p:sp>
      <p:pic>
        <p:nvPicPr>
          <p:cNvPr id="5" name="Content Placeholder 4">
            <a:extLst>
              <a:ext uri="{FF2B5EF4-FFF2-40B4-BE49-F238E27FC236}">
                <a16:creationId xmlns:a16="http://schemas.microsoft.com/office/drawing/2014/main" id="{DD05195D-CB06-7340-815E-FEB4137FBAE1}"/>
              </a:ext>
            </a:extLst>
          </p:cNvPr>
          <p:cNvPicPr>
            <a:picLocks noGrp="1" noChangeAspect="1"/>
          </p:cNvPicPr>
          <p:nvPr>
            <p:ph idx="1"/>
          </p:nvPr>
        </p:nvPicPr>
        <p:blipFill>
          <a:blip r:embed="rId2"/>
          <a:stretch>
            <a:fillRect/>
          </a:stretch>
        </p:blipFill>
        <p:spPr>
          <a:xfrm>
            <a:off x="6096000" y="2278298"/>
            <a:ext cx="5405328" cy="3137694"/>
          </a:xfrm>
          <a:prstGeom prst="rect">
            <a:avLst/>
          </a:prstGeom>
        </p:spPr>
      </p:pic>
      <p:sp>
        <p:nvSpPr>
          <p:cNvPr id="7" name="Content Placeholder 2">
            <a:extLst>
              <a:ext uri="{FF2B5EF4-FFF2-40B4-BE49-F238E27FC236}">
                <a16:creationId xmlns:a16="http://schemas.microsoft.com/office/drawing/2014/main" id="{EADE57C5-A1F7-EA40-9604-FC8F64B741F5}"/>
              </a:ext>
            </a:extLst>
          </p:cNvPr>
          <p:cNvSpPr txBox="1">
            <a:spLocks/>
          </p:cNvSpPr>
          <p:nvPr/>
        </p:nvSpPr>
        <p:spPr>
          <a:xfrm>
            <a:off x="838200" y="1825625"/>
            <a:ext cx="435496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Advertiser pays publisher to have  program installed on device</a:t>
            </a:r>
          </a:p>
          <a:p>
            <a:r>
              <a:rPr lang="en-US"/>
              <a:t>Publishers can be:</a:t>
            </a:r>
          </a:p>
          <a:p>
            <a:pPr lvl="1"/>
            <a:r>
              <a:rPr lang="en-US"/>
              <a:t>Owners of popular apps</a:t>
            </a:r>
          </a:p>
          <a:p>
            <a:pPr lvl="1"/>
            <a:r>
              <a:rPr lang="en-US"/>
              <a:t>Device vendors themselves</a:t>
            </a:r>
          </a:p>
          <a:p>
            <a:pPr lvl="1"/>
            <a:endParaRPr lang="en-US"/>
          </a:p>
          <a:p>
            <a:r>
              <a:rPr lang="en-US"/>
              <a:t>If the user installs the app, vendor gets money             </a:t>
            </a:r>
          </a:p>
        </p:txBody>
      </p:sp>
    </p:spTree>
    <p:extLst>
      <p:ext uri="{BB962C8B-B14F-4D97-AF65-F5344CB8AC3E}">
        <p14:creationId xmlns:p14="http://schemas.microsoft.com/office/powerpoint/2010/main" val="284244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A1B2-0F8B-446C-9858-F9F396076A4E}"/>
              </a:ext>
            </a:extLst>
          </p:cNvPr>
          <p:cNvSpPr>
            <a:spLocks noGrp="1"/>
          </p:cNvSpPr>
          <p:nvPr>
            <p:ph type="title"/>
          </p:nvPr>
        </p:nvSpPr>
        <p:spPr/>
        <p:txBody>
          <a:bodyPr/>
          <a:lstStyle/>
          <a:p>
            <a:r>
              <a:rPr lang="en-US"/>
              <a:t>Unwanted Apps</a:t>
            </a:r>
          </a:p>
        </p:txBody>
      </p:sp>
      <p:sp>
        <p:nvSpPr>
          <p:cNvPr id="3" name="Content Placeholder 2">
            <a:extLst>
              <a:ext uri="{FF2B5EF4-FFF2-40B4-BE49-F238E27FC236}">
                <a16:creationId xmlns:a16="http://schemas.microsoft.com/office/drawing/2014/main" id="{E6487886-F48A-486A-9106-F8C421700EAC}"/>
              </a:ext>
            </a:extLst>
          </p:cNvPr>
          <p:cNvSpPr>
            <a:spLocks noGrp="1"/>
          </p:cNvSpPr>
          <p:nvPr>
            <p:ph idx="1"/>
          </p:nvPr>
        </p:nvSpPr>
        <p:spPr/>
        <p:txBody>
          <a:bodyPr/>
          <a:lstStyle/>
          <a:p>
            <a:r>
              <a:rPr lang="en-US">
                <a:solidFill>
                  <a:schemeClr val="accent2"/>
                </a:solidFill>
              </a:rPr>
              <a:t>Malware</a:t>
            </a:r>
            <a:r>
              <a:rPr lang="en-US" b="1"/>
              <a:t>: </a:t>
            </a:r>
            <a:r>
              <a:rPr lang="en-US"/>
              <a:t>Deliberately Harms the System: ransomware, trojans</a:t>
            </a:r>
          </a:p>
          <a:p>
            <a:r>
              <a:rPr lang="en-US">
                <a:solidFill>
                  <a:schemeClr val="accent2"/>
                </a:solidFill>
              </a:rPr>
              <a:t>Potentially Unwanted Programs (PUP): </a:t>
            </a:r>
            <a:r>
              <a:rPr lang="en-US"/>
              <a:t>Most commonly adware </a:t>
            </a:r>
          </a:p>
          <a:p>
            <a:endParaRPr lang="en-US"/>
          </a:p>
          <a:p>
            <a:r>
              <a:rPr lang="en-US"/>
              <a:t>Investigate their </a:t>
            </a:r>
            <a:r>
              <a:rPr lang="en-US" b="1"/>
              <a:t>distribution, prevalence, sources</a:t>
            </a:r>
          </a:p>
          <a:p>
            <a:endParaRPr lang="en-US" b="1"/>
          </a:p>
          <a:p>
            <a:r>
              <a:rPr lang="en-US"/>
              <a:t>Unclear how these apps are installed:</a:t>
            </a:r>
          </a:p>
          <a:p>
            <a:pPr lvl="1"/>
            <a:r>
              <a:rPr lang="en-US"/>
              <a:t>Many possible sources – detailed later</a:t>
            </a:r>
          </a:p>
          <a:p>
            <a:pPr marL="0" indent="0">
              <a:buNone/>
            </a:pPr>
            <a:endParaRPr lang="en-US" b="1"/>
          </a:p>
        </p:txBody>
      </p:sp>
    </p:spTree>
    <p:extLst>
      <p:ext uri="{BB962C8B-B14F-4D97-AF65-F5344CB8AC3E}">
        <p14:creationId xmlns:p14="http://schemas.microsoft.com/office/powerpoint/2010/main" val="3785055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406AA-EC06-164A-8C11-80FE30BC529C}"/>
              </a:ext>
            </a:extLst>
          </p:cNvPr>
          <p:cNvSpPr>
            <a:spLocks noGrp="1"/>
          </p:cNvSpPr>
          <p:nvPr>
            <p:ph type="title"/>
          </p:nvPr>
        </p:nvSpPr>
        <p:spPr/>
        <p:txBody>
          <a:bodyPr/>
          <a:lstStyle/>
          <a:p>
            <a:r>
              <a:rPr lang="en-US"/>
              <a:t>Vector Distribution: Pay per install</a:t>
            </a:r>
          </a:p>
        </p:txBody>
      </p:sp>
      <p:pic>
        <p:nvPicPr>
          <p:cNvPr id="5" name="Content Placeholder 4">
            <a:extLst>
              <a:ext uri="{FF2B5EF4-FFF2-40B4-BE49-F238E27FC236}">
                <a16:creationId xmlns:a16="http://schemas.microsoft.com/office/drawing/2014/main" id="{DD05195D-CB06-7340-815E-FEB4137FBAE1}"/>
              </a:ext>
            </a:extLst>
          </p:cNvPr>
          <p:cNvPicPr>
            <a:picLocks noGrp="1" noChangeAspect="1"/>
          </p:cNvPicPr>
          <p:nvPr>
            <p:ph idx="1"/>
          </p:nvPr>
        </p:nvPicPr>
        <p:blipFill>
          <a:blip r:embed="rId2"/>
          <a:stretch>
            <a:fillRect/>
          </a:stretch>
        </p:blipFill>
        <p:spPr>
          <a:xfrm>
            <a:off x="6096000" y="2278298"/>
            <a:ext cx="5405328" cy="3137694"/>
          </a:xfrm>
          <a:prstGeom prst="rect">
            <a:avLst/>
          </a:prstGeom>
        </p:spPr>
      </p:pic>
      <p:sp>
        <p:nvSpPr>
          <p:cNvPr id="7" name="Content Placeholder 2">
            <a:extLst>
              <a:ext uri="{FF2B5EF4-FFF2-40B4-BE49-F238E27FC236}">
                <a16:creationId xmlns:a16="http://schemas.microsoft.com/office/drawing/2014/main" id="{EADE57C5-A1F7-EA40-9604-FC8F64B741F5}"/>
              </a:ext>
            </a:extLst>
          </p:cNvPr>
          <p:cNvSpPr txBox="1">
            <a:spLocks/>
          </p:cNvSpPr>
          <p:nvPr/>
        </p:nvSpPr>
        <p:spPr>
          <a:xfrm>
            <a:off x="838200" y="1825625"/>
            <a:ext cx="4354968"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Some popular PPI service apps include IronSource and DigitalTurbine.</a:t>
            </a:r>
          </a:p>
          <a:p>
            <a:endParaRPr lang="en-US"/>
          </a:p>
          <a:p>
            <a:r>
              <a:rPr lang="en-US"/>
              <a:t>Installers related to these PPI services carry their names</a:t>
            </a:r>
          </a:p>
          <a:p>
            <a:endParaRPr lang="en-US"/>
          </a:p>
          <a:p>
            <a:r>
              <a:rPr lang="en-US"/>
              <a:t>Some really popular apps such as Netflix, Snapchat, TikTok use these installers to increase user base</a:t>
            </a:r>
          </a:p>
        </p:txBody>
      </p:sp>
    </p:spTree>
    <p:extLst>
      <p:ext uri="{BB962C8B-B14F-4D97-AF65-F5344CB8AC3E}">
        <p14:creationId xmlns:p14="http://schemas.microsoft.com/office/powerpoint/2010/main" val="2820255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B770E-E9C4-334D-A3C3-CB250491E525}"/>
              </a:ext>
            </a:extLst>
          </p:cNvPr>
          <p:cNvSpPr>
            <a:spLocks noGrp="1"/>
          </p:cNvSpPr>
          <p:nvPr>
            <p:ph type="title"/>
          </p:nvPr>
        </p:nvSpPr>
        <p:spPr/>
        <p:txBody>
          <a:bodyPr/>
          <a:lstStyle/>
          <a:p>
            <a:r>
              <a:rPr lang="en-US"/>
              <a:t>Limitations</a:t>
            </a:r>
          </a:p>
        </p:txBody>
      </p:sp>
      <p:sp>
        <p:nvSpPr>
          <p:cNvPr id="3" name="Content Placeholder 2">
            <a:extLst>
              <a:ext uri="{FF2B5EF4-FFF2-40B4-BE49-F238E27FC236}">
                <a16:creationId xmlns:a16="http://schemas.microsoft.com/office/drawing/2014/main" id="{70EBAFBE-2883-7A4B-A585-628620F3CE6B}"/>
              </a:ext>
            </a:extLst>
          </p:cNvPr>
          <p:cNvSpPr>
            <a:spLocks noGrp="1"/>
          </p:cNvSpPr>
          <p:nvPr>
            <p:ph idx="1"/>
          </p:nvPr>
        </p:nvSpPr>
        <p:spPr/>
        <p:txBody>
          <a:bodyPr>
            <a:normAutofit lnSpcReduction="10000"/>
          </a:bodyPr>
          <a:lstStyle/>
          <a:p>
            <a:r>
              <a:rPr lang="en-US"/>
              <a:t>Selection Bias:</a:t>
            </a:r>
          </a:p>
          <a:p>
            <a:pPr lvl="1"/>
            <a:r>
              <a:rPr lang="en-US"/>
              <a:t>Dealing with phones that have an AV installed</a:t>
            </a:r>
          </a:p>
          <a:p>
            <a:pPr lvl="1"/>
            <a:r>
              <a:rPr lang="en-US"/>
              <a:t>This means we may be getting a skewed distribution of apps based on this specific type of user who keeps an AV.</a:t>
            </a:r>
          </a:p>
          <a:p>
            <a:pPr lvl="1"/>
            <a:r>
              <a:rPr lang="en-US"/>
              <a:t>Their unwanted app rate might in fact be lower.</a:t>
            </a:r>
          </a:p>
          <a:p>
            <a:pPr lvl="1"/>
            <a:endParaRPr lang="en-US"/>
          </a:p>
          <a:p>
            <a:r>
              <a:rPr lang="en-US"/>
              <a:t>Preinstalled app:</a:t>
            </a:r>
          </a:p>
          <a:p>
            <a:pPr lvl="1"/>
            <a:r>
              <a:rPr lang="en-US"/>
              <a:t>Assumption was made when classifying whether preinstalled.</a:t>
            </a:r>
          </a:p>
          <a:p>
            <a:pPr lvl="1"/>
            <a:r>
              <a:rPr lang="en-US"/>
              <a:t>Dataset doesn’t include APK’s installation path.</a:t>
            </a:r>
          </a:p>
          <a:p>
            <a:pPr lvl="1"/>
            <a:r>
              <a:rPr lang="en-US"/>
              <a:t>Strictly speaking, /system/ directory apps are considered preinstalled.</a:t>
            </a:r>
          </a:p>
          <a:p>
            <a:pPr lvl="1"/>
            <a:r>
              <a:rPr lang="en-US"/>
              <a:t>Instead, assume that apps signed by platform keys are preinstalled.</a:t>
            </a:r>
          </a:p>
        </p:txBody>
      </p:sp>
    </p:spTree>
    <p:extLst>
      <p:ext uri="{BB962C8B-B14F-4D97-AF65-F5344CB8AC3E}">
        <p14:creationId xmlns:p14="http://schemas.microsoft.com/office/powerpoint/2010/main" val="662842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B770E-E9C4-334D-A3C3-CB250491E525}"/>
              </a:ext>
            </a:extLst>
          </p:cNvPr>
          <p:cNvSpPr>
            <a:spLocks noGrp="1"/>
          </p:cNvSpPr>
          <p:nvPr>
            <p:ph type="title"/>
          </p:nvPr>
        </p:nvSpPr>
        <p:spPr/>
        <p:txBody>
          <a:bodyPr/>
          <a:lstStyle/>
          <a:p>
            <a:r>
              <a:rPr lang="en-US"/>
              <a:t>Limitations</a:t>
            </a:r>
          </a:p>
        </p:txBody>
      </p:sp>
      <p:sp>
        <p:nvSpPr>
          <p:cNvPr id="3" name="Content Placeholder 2">
            <a:extLst>
              <a:ext uri="{FF2B5EF4-FFF2-40B4-BE49-F238E27FC236}">
                <a16:creationId xmlns:a16="http://schemas.microsoft.com/office/drawing/2014/main" id="{70EBAFBE-2883-7A4B-A585-628620F3CE6B}"/>
              </a:ext>
            </a:extLst>
          </p:cNvPr>
          <p:cNvSpPr>
            <a:spLocks noGrp="1"/>
          </p:cNvSpPr>
          <p:nvPr>
            <p:ph idx="1"/>
          </p:nvPr>
        </p:nvSpPr>
        <p:spPr/>
        <p:txBody>
          <a:bodyPr>
            <a:normAutofit lnSpcReduction="10000"/>
          </a:bodyPr>
          <a:lstStyle/>
          <a:p>
            <a:r>
              <a:rPr lang="en-US"/>
              <a:t>Selection Bias:</a:t>
            </a:r>
          </a:p>
          <a:p>
            <a:pPr lvl="1"/>
            <a:r>
              <a:rPr lang="en-US"/>
              <a:t>Dealing with phones that have an AV installed</a:t>
            </a:r>
          </a:p>
          <a:p>
            <a:pPr lvl="1"/>
            <a:r>
              <a:rPr lang="en-US"/>
              <a:t>This means we may be getting a skewed distribution of apps based on this specific type of user who keeps an AV.</a:t>
            </a:r>
          </a:p>
          <a:p>
            <a:pPr lvl="1"/>
            <a:r>
              <a:rPr lang="en-US"/>
              <a:t>Their unwanted app rate might in fact be lower.</a:t>
            </a:r>
          </a:p>
          <a:p>
            <a:pPr lvl="1"/>
            <a:endParaRPr lang="en-US"/>
          </a:p>
          <a:p>
            <a:r>
              <a:rPr lang="en-US"/>
              <a:t>Preinstalled app:</a:t>
            </a:r>
          </a:p>
          <a:p>
            <a:pPr lvl="1"/>
            <a:r>
              <a:rPr lang="en-US"/>
              <a:t>Assumption was made when classifying whether preinstalled.</a:t>
            </a:r>
          </a:p>
          <a:p>
            <a:pPr lvl="1"/>
            <a:r>
              <a:rPr lang="en-US"/>
              <a:t>Dataset doesn’t include APK’s installation path.</a:t>
            </a:r>
          </a:p>
          <a:p>
            <a:pPr lvl="1"/>
            <a:r>
              <a:rPr lang="en-US"/>
              <a:t>Strictly speaking, /system/ directory apps are considered preinstalled.</a:t>
            </a:r>
          </a:p>
          <a:p>
            <a:pPr lvl="1"/>
            <a:r>
              <a:rPr lang="en-US"/>
              <a:t>Instead, assume that apps signed by platform keys are preinstalled.</a:t>
            </a:r>
          </a:p>
        </p:txBody>
      </p:sp>
    </p:spTree>
    <p:extLst>
      <p:ext uri="{BB962C8B-B14F-4D97-AF65-F5344CB8AC3E}">
        <p14:creationId xmlns:p14="http://schemas.microsoft.com/office/powerpoint/2010/main" val="2398733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713ED-E17A-414F-9D61-55EB6C85CBCA}"/>
              </a:ext>
            </a:extLst>
          </p:cNvPr>
          <p:cNvSpPr>
            <a:spLocks noGrp="1"/>
          </p:cNvSpPr>
          <p:nvPr>
            <p:ph type="title"/>
          </p:nvPr>
        </p:nvSpPr>
        <p:spPr/>
        <p:txBody>
          <a:bodyPr/>
          <a:lstStyle/>
          <a:p>
            <a:r>
              <a:rPr lang="en-US"/>
              <a:t>Limitations</a:t>
            </a:r>
          </a:p>
        </p:txBody>
      </p:sp>
      <p:sp>
        <p:nvSpPr>
          <p:cNvPr id="3" name="Content Placeholder 2">
            <a:extLst>
              <a:ext uri="{FF2B5EF4-FFF2-40B4-BE49-F238E27FC236}">
                <a16:creationId xmlns:a16="http://schemas.microsoft.com/office/drawing/2014/main" id="{1553EEC6-5F4B-C642-9290-741A0EF8E58A}"/>
              </a:ext>
            </a:extLst>
          </p:cNvPr>
          <p:cNvSpPr>
            <a:spLocks noGrp="1"/>
          </p:cNvSpPr>
          <p:nvPr>
            <p:ph idx="1"/>
          </p:nvPr>
        </p:nvSpPr>
        <p:spPr/>
        <p:txBody>
          <a:bodyPr/>
          <a:lstStyle/>
          <a:p>
            <a:r>
              <a:rPr lang="en-US"/>
              <a:t>Publisher clustering: Publisher can use multiple app signing keys</a:t>
            </a:r>
          </a:p>
          <a:p>
            <a:pPr lvl="1"/>
            <a:r>
              <a:rPr lang="en-US"/>
              <a:t>Using multiple keys leads to a lower publisher detection ratio: unwanted apps may be interspersed between “good” apps</a:t>
            </a:r>
          </a:p>
          <a:p>
            <a:pPr lvl="1"/>
            <a:endParaRPr lang="en-US"/>
          </a:p>
          <a:p>
            <a:r>
              <a:rPr lang="en-US"/>
              <a:t>Investigating user consent: Reputation Logs dataset doesn’t directly capture whether consent was taken</a:t>
            </a:r>
          </a:p>
          <a:p>
            <a:pPr lvl="1"/>
            <a:r>
              <a:rPr lang="en-US"/>
              <a:t>Use request of “install_packages” permission to assume it is doing silent installs.</a:t>
            </a:r>
          </a:p>
          <a:p>
            <a:pPr lvl="2"/>
            <a:r>
              <a:rPr lang="en-US"/>
              <a:t>Not all apps requesting this may in fact be doing silent installs</a:t>
            </a:r>
          </a:p>
          <a:p>
            <a:pPr lvl="2"/>
            <a:r>
              <a:rPr lang="en-US"/>
              <a:t>For user-level apps this permission may not even be granted by the user.</a:t>
            </a:r>
          </a:p>
        </p:txBody>
      </p:sp>
    </p:spTree>
    <p:extLst>
      <p:ext uri="{BB962C8B-B14F-4D97-AF65-F5344CB8AC3E}">
        <p14:creationId xmlns:p14="http://schemas.microsoft.com/office/powerpoint/2010/main" val="324830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FBC9-0B55-4AC1-80C0-8BB868333C8A}"/>
              </a:ext>
            </a:extLst>
          </p:cNvPr>
          <p:cNvSpPr>
            <a:spLocks noGrp="1"/>
          </p:cNvSpPr>
          <p:nvPr>
            <p:ph type="title"/>
          </p:nvPr>
        </p:nvSpPr>
        <p:spPr/>
        <p:txBody>
          <a:bodyPr/>
          <a:lstStyle/>
          <a:p>
            <a:r>
              <a:rPr lang="en-US"/>
              <a:t>Preliminaries </a:t>
            </a:r>
          </a:p>
        </p:txBody>
      </p:sp>
      <p:sp>
        <p:nvSpPr>
          <p:cNvPr id="3" name="Content Placeholder 2">
            <a:extLst>
              <a:ext uri="{FF2B5EF4-FFF2-40B4-BE49-F238E27FC236}">
                <a16:creationId xmlns:a16="http://schemas.microsoft.com/office/drawing/2014/main" id="{ECA10984-27A9-41A9-959E-8B3CFC06C211}"/>
              </a:ext>
            </a:extLst>
          </p:cNvPr>
          <p:cNvSpPr>
            <a:spLocks noGrp="1"/>
          </p:cNvSpPr>
          <p:nvPr>
            <p:ph idx="1"/>
          </p:nvPr>
        </p:nvSpPr>
        <p:spPr/>
        <p:txBody>
          <a:bodyPr/>
          <a:lstStyle/>
          <a:p>
            <a:r>
              <a:rPr lang="en-US"/>
              <a:t>APKs: Android app distribution method</a:t>
            </a:r>
          </a:p>
          <a:p>
            <a:pPr lvl="1"/>
            <a:r>
              <a:rPr lang="en-US"/>
              <a:t>Compressed files that contain app code, certificates, resources</a:t>
            </a:r>
          </a:p>
          <a:p>
            <a:pPr lvl="1"/>
            <a:r>
              <a:rPr lang="en-US"/>
              <a:t>Contains a package name which is used to identify the app</a:t>
            </a:r>
          </a:p>
          <a:p>
            <a:pPr lvl="2"/>
            <a:r>
              <a:rPr lang="en-US"/>
              <a:t>Unwanted apps often impersonate the package name from a well known Play Store app, and distribute the impersonating app on some alternative market</a:t>
            </a:r>
          </a:p>
        </p:txBody>
      </p:sp>
    </p:spTree>
    <p:extLst>
      <p:ext uri="{BB962C8B-B14F-4D97-AF65-F5344CB8AC3E}">
        <p14:creationId xmlns:p14="http://schemas.microsoft.com/office/powerpoint/2010/main" val="191450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1BDD4-8091-417A-B818-30CC258D2CA7}"/>
              </a:ext>
            </a:extLst>
          </p:cNvPr>
          <p:cNvSpPr>
            <a:spLocks noGrp="1"/>
          </p:cNvSpPr>
          <p:nvPr>
            <p:ph type="title"/>
          </p:nvPr>
        </p:nvSpPr>
        <p:spPr/>
        <p:txBody>
          <a:bodyPr/>
          <a:lstStyle/>
          <a:p>
            <a:r>
              <a:rPr lang="en-US"/>
              <a:t>App Signing</a:t>
            </a:r>
          </a:p>
        </p:txBody>
      </p:sp>
      <p:sp>
        <p:nvSpPr>
          <p:cNvPr id="3" name="Content Placeholder 2">
            <a:extLst>
              <a:ext uri="{FF2B5EF4-FFF2-40B4-BE49-F238E27FC236}">
                <a16:creationId xmlns:a16="http://schemas.microsoft.com/office/drawing/2014/main" id="{A538193F-661D-4A51-B742-389F866CC47D}"/>
              </a:ext>
            </a:extLst>
          </p:cNvPr>
          <p:cNvSpPr>
            <a:spLocks noGrp="1"/>
          </p:cNvSpPr>
          <p:nvPr>
            <p:ph idx="1"/>
          </p:nvPr>
        </p:nvSpPr>
        <p:spPr/>
        <p:txBody>
          <a:bodyPr>
            <a:normAutofit lnSpcReduction="10000"/>
          </a:bodyPr>
          <a:lstStyle/>
          <a:p>
            <a:r>
              <a:rPr lang="en-US"/>
              <a:t>All APKs are digital signed using a private key</a:t>
            </a:r>
          </a:p>
          <a:p>
            <a:pPr lvl="1"/>
            <a:r>
              <a:rPr lang="en-US"/>
              <a:t>Public/private key cryptography: Sign with the private key, corresponding public key can verify</a:t>
            </a:r>
          </a:p>
          <a:p>
            <a:r>
              <a:rPr lang="en-US"/>
              <a:t>APKs include digital signature and certificate, used by Android framework during installation to see if the APK has not been modified.</a:t>
            </a:r>
          </a:p>
          <a:p>
            <a:pPr lvl="1"/>
            <a:r>
              <a:rPr lang="en-US"/>
              <a:t>An installed app can only be updated if it is signed with the </a:t>
            </a:r>
            <a:r>
              <a:rPr lang="en-US" b="1"/>
              <a:t>same private key</a:t>
            </a:r>
            <a:r>
              <a:rPr lang="en-US"/>
              <a:t> as before.</a:t>
            </a:r>
          </a:p>
          <a:p>
            <a:pPr lvl="1"/>
            <a:endParaRPr lang="en-US"/>
          </a:p>
          <a:p>
            <a:r>
              <a:rPr lang="en-US"/>
              <a:t>Impersonation defense: Instead of checking just the package name, check signer</a:t>
            </a:r>
          </a:p>
        </p:txBody>
      </p:sp>
    </p:spTree>
    <p:extLst>
      <p:ext uri="{BB962C8B-B14F-4D97-AF65-F5344CB8AC3E}">
        <p14:creationId xmlns:p14="http://schemas.microsoft.com/office/powerpoint/2010/main" val="201744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E52B-AAFB-46F6-B741-80B2A4BE09C7}"/>
              </a:ext>
            </a:extLst>
          </p:cNvPr>
          <p:cNvSpPr>
            <a:spLocks noGrp="1"/>
          </p:cNvSpPr>
          <p:nvPr>
            <p:ph type="title"/>
          </p:nvPr>
        </p:nvSpPr>
        <p:spPr/>
        <p:txBody>
          <a:bodyPr/>
          <a:lstStyle/>
          <a:p>
            <a:r>
              <a:rPr lang="en-US"/>
              <a:t>Platform Keys</a:t>
            </a:r>
          </a:p>
        </p:txBody>
      </p:sp>
      <p:sp>
        <p:nvSpPr>
          <p:cNvPr id="3" name="Content Placeholder 2">
            <a:extLst>
              <a:ext uri="{FF2B5EF4-FFF2-40B4-BE49-F238E27FC236}">
                <a16:creationId xmlns:a16="http://schemas.microsoft.com/office/drawing/2014/main" id="{A72787A5-EE4D-4885-9086-65D999489220}"/>
              </a:ext>
            </a:extLst>
          </p:cNvPr>
          <p:cNvSpPr>
            <a:spLocks noGrp="1"/>
          </p:cNvSpPr>
          <p:nvPr>
            <p:ph idx="1"/>
          </p:nvPr>
        </p:nvSpPr>
        <p:spPr/>
        <p:txBody>
          <a:bodyPr>
            <a:normAutofit lnSpcReduction="10000"/>
          </a:bodyPr>
          <a:lstStyle/>
          <a:p>
            <a:r>
              <a:rPr lang="en-US"/>
              <a:t>An Android OS Distribution (a “skinned” version of Android, like </a:t>
            </a:r>
            <a:r>
              <a:rPr lang="en-US" err="1"/>
              <a:t>OxygenOS</a:t>
            </a:r>
            <a:r>
              <a:rPr lang="en-US"/>
              <a:t>, </a:t>
            </a:r>
            <a:r>
              <a:rPr lang="en-US" err="1"/>
              <a:t>OneUI</a:t>
            </a:r>
            <a:r>
              <a:rPr lang="en-US"/>
              <a:t> </a:t>
            </a:r>
            <a:r>
              <a:rPr lang="en-US" err="1"/>
              <a:t>etc</a:t>
            </a:r>
            <a:r>
              <a:rPr lang="en-US"/>
              <a:t>) requires several keys</a:t>
            </a:r>
          </a:p>
          <a:p>
            <a:pPr lvl="1"/>
            <a:r>
              <a:rPr lang="en-US"/>
              <a:t>Relevant key for this work: the </a:t>
            </a:r>
            <a:r>
              <a:rPr lang="en-US" b="1">
                <a:solidFill>
                  <a:schemeClr val="accent2"/>
                </a:solidFill>
              </a:rPr>
              <a:t>platform key</a:t>
            </a:r>
            <a:endParaRPr lang="en-US">
              <a:solidFill>
                <a:schemeClr val="accent2"/>
              </a:solidFill>
            </a:endParaRPr>
          </a:p>
          <a:p>
            <a:pPr lvl="1"/>
            <a:endParaRPr lang="en-US">
              <a:solidFill>
                <a:schemeClr val="accent2"/>
              </a:solidFill>
            </a:endParaRPr>
          </a:p>
          <a:p>
            <a:r>
              <a:rPr lang="en-US"/>
              <a:t>Every device vendor (Samsung, OnePlus </a:t>
            </a:r>
            <a:r>
              <a:rPr lang="en-US" err="1"/>
              <a:t>etc</a:t>
            </a:r>
            <a:r>
              <a:rPr lang="en-US"/>
              <a:t>) will have at least </a:t>
            </a:r>
            <a:r>
              <a:rPr lang="en-US" b="1"/>
              <a:t>one</a:t>
            </a:r>
            <a:r>
              <a:rPr lang="en-US"/>
              <a:t> platform key to builds its Android Images</a:t>
            </a:r>
          </a:p>
          <a:p>
            <a:endParaRPr lang="en-US"/>
          </a:p>
          <a:p>
            <a:r>
              <a:rPr lang="en-US"/>
              <a:t>There is also a publicly available “AOSP” (Android Open Source Project) platform key.</a:t>
            </a:r>
          </a:p>
          <a:p>
            <a:pPr lvl="1"/>
            <a:r>
              <a:rPr lang="en-US"/>
              <a:t>Should never be used to sign final builds</a:t>
            </a:r>
          </a:p>
          <a:p>
            <a:pPr lvl="2"/>
            <a:r>
              <a:rPr lang="en-US"/>
              <a:t>Finding: Commonly used signer key for unwanted apps</a:t>
            </a:r>
          </a:p>
          <a:p>
            <a:endParaRPr lang="en-US"/>
          </a:p>
          <a:p>
            <a:endParaRPr lang="en-US"/>
          </a:p>
        </p:txBody>
      </p:sp>
    </p:spTree>
    <p:extLst>
      <p:ext uri="{BB962C8B-B14F-4D97-AF65-F5344CB8AC3E}">
        <p14:creationId xmlns:p14="http://schemas.microsoft.com/office/powerpoint/2010/main" val="2822727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132E5-A110-4BF5-8DAB-B5CA66CD7891}"/>
              </a:ext>
            </a:extLst>
          </p:cNvPr>
          <p:cNvSpPr>
            <a:spLocks noGrp="1"/>
          </p:cNvSpPr>
          <p:nvPr>
            <p:ph type="title"/>
          </p:nvPr>
        </p:nvSpPr>
        <p:spPr/>
        <p:txBody>
          <a:bodyPr/>
          <a:lstStyle/>
          <a:p>
            <a:r>
              <a:rPr lang="en-US"/>
              <a:t>Dataset </a:t>
            </a:r>
          </a:p>
        </p:txBody>
      </p:sp>
      <p:sp>
        <p:nvSpPr>
          <p:cNvPr id="3" name="Content Placeholder 2">
            <a:extLst>
              <a:ext uri="{FF2B5EF4-FFF2-40B4-BE49-F238E27FC236}">
                <a16:creationId xmlns:a16="http://schemas.microsoft.com/office/drawing/2014/main" id="{6F3F3F11-96B5-47B3-B3FB-F43B6C53D406}"/>
              </a:ext>
            </a:extLst>
          </p:cNvPr>
          <p:cNvSpPr>
            <a:spLocks noGrp="1"/>
          </p:cNvSpPr>
          <p:nvPr>
            <p:ph idx="1"/>
          </p:nvPr>
        </p:nvSpPr>
        <p:spPr/>
        <p:txBody>
          <a:bodyPr>
            <a:normAutofit lnSpcReduction="10000"/>
          </a:bodyPr>
          <a:lstStyle/>
          <a:p>
            <a:r>
              <a:rPr lang="en-US"/>
              <a:t>Reputation Logs </a:t>
            </a:r>
          </a:p>
          <a:p>
            <a:pPr lvl="1"/>
            <a:r>
              <a:rPr lang="en-US"/>
              <a:t>Security Vendor’s dataset</a:t>
            </a:r>
          </a:p>
          <a:p>
            <a:pPr lvl="1"/>
            <a:r>
              <a:rPr lang="en-US"/>
              <a:t>12M Android Devices (where the security app is installed)</a:t>
            </a:r>
          </a:p>
          <a:p>
            <a:pPr lvl="1"/>
            <a:r>
              <a:rPr lang="en-US"/>
              <a:t>7.9M Apps</a:t>
            </a:r>
          </a:p>
          <a:p>
            <a:pPr lvl="1"/>
            <a:r>
              <a:rPr lang="en-US"/>
              <a:t>34M APKs</a:t>
            </a:r>
          </a:p>
          <a:p>
            <a:pPr lvl="1"/>
            <a:r>
              <a:rPr lang="en-US"/>
              <a:t>Four months between June and September 2019</a:t>
            </a:r>
          </a:p>
          <a:p>
            <a:pPr lvl="1"/>
            <a:r>
              <a:rPr lang="en-US"/>
              <a:t>Who-installs-who: Tracks name of parent package installer</a:t>
            </a:r>
          </a:p>
          <a:p>
            <a:pPr lvl="1"/>
            <a:endParaRPr lang="en-US"/>
          </a:p>
          <a:p>
            <a:r>
              <a:rPr lang="en-US"/>
              <a:t>Installation Tracking:</a:t>
            </a:r>
          </a:p>
          <a:p>
            <a:pPr lvl="1"/>
            <a:r>
              <a:rPr lang="en-US"/>
              <a:t>Android framework stores package name of the installer</a:t>
            </a:r>
          </a:p>
          <a:p>
            <a:pPr lvl="2"/>
            <a:r>
              <a:rPr lang="en-US"/>
              <a:t>Updated if package is reinstalled from separate source</a:t>
            </a:r>
          </a:p>
          <a:p>
            <a:endParaRPr lang="en-US"/>
          </a:p>
          <a:p>
            <a:pPr lvl="1"/>
            <a:endParaRPr lang="en-US"/>
          </a:p>
          <a:p>
            <a:pPr lvl="1"/>
            <a:endParaRPr lang="en-US"/>
          </a:p>
        </p:txBody>
      </p:sp>
    </p:spTree>
    <p:extLst>
      <p:ext uri="{BB962C8B-B14F-4D97-AF65-F5344CB8AC3E}">
        <p14:creationId xmlns:p14="http://schemas.microsoft.com/office/powerpoint/2010/main" val="36332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CD4F1-B05B-4816-8A13-1CAE7CDD295A}"/>
              </a:ext>
            </a:extLst>
          </p:cNvPr>
          <p:cNvSpPr>
            <a:spLocks noGrp="1"/>
          </p:cNvSpPr>
          <p:nvPr>
            <p:ph type="title"/>
          </p:nvPr>
        </p:nvSpPr>
        <p:spPr/>
        <p:txBody>
          <a:bodyPr/>
          <a:lstStyle/>
          <a:p>
            <a:r>
              <a:rPr lang="en-US"/>
              <a:t>Dataset</a:t>
            </a:r>
          </a:p>
        </p:txBody>
      </p:sp>
      <p:sp>
        <p:nvSpPr>
          <p:cNvPr id="3" name="Content Placeholder 2">
            <a:extLst>
              <a:ext uri="{FF2B5EF4-FFF2-40B4-BE49-F238E27FC236}">
                <a16:creationId xmlns:a16="http://schemas.microsoft.com/office/drawing/2014/main" id="{09F2B28C-FCAA-4EB3-9DF1-2B5E994522AF}"/>
              </a:ext>
            </a:extLst>
          </p:cNvPr>
          <p:cNvSpPr>
            <a:spLocks noGrp="1"/>
          </p:cNvSpPr>
          <p:nvPr>
            <p:ph idx="1"/>
          </p:nvPr>
        </p:nvSpPr>
        <p:spPr/>
        <p:txBody>
          <a:bodyPr/>
          <a:lstStyle/>
          <a:p>
            <a:r>
              <a:rPr lang="en-US"/>
              <a:t>Each device in the dataset queries a cloud-based reputation system to obtain the reputation of APKs installed in the device.</a:t>
            </a:r>
          </a:p>
          <a:p>
            <a:endParaRPr lang="en-US"/>
          </a:p>
          <a:p>
            <a:r>
              <a:rPr lang="en-US"/>
              <a:t>Reputation server returns a reputation score </a:t>
            </a:r>
          </a:p>
          <a:p>
            <a:pPr lvl="1"/>
            <a:r>
              <a:rPr lang="en-US"/>
              <a:t>Used to determine assessment of the APK by the security app (not extensively used in this study)</a:t>
            </a:r>
          </a:p>
        </p:txBody>
      </p:sp>
    </p:spTree>
    <p:extLst>
      <p:ext uri="{BB962C8B-B14F-4D97-AF65-F5344CB8AC3E}">
        <p14:creationId xmlns:p14="http://schemas.microsoft.com/office/powerpoint/2010/main" val="3180292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42C3-8487-48DE-BC5D-3D63AF399DB6}"/>
              </a:ext>
            </a:extLst>
          </p:cNvPr>
          <p:cNvSpPr>
            <a:spLocks noGrp="1"/>
          </p:cNvSpPr>
          <p:nvPr>
            <p:ph type="title"/>
          </p:nvPr>
        </p:nvSpPr>
        <p:spPr/>
        <p:txBody>
          <a:bodyPr/>
          <a:lstStyle/>
          <a:p>
            <a:r>
              <a:rPr lang="en-US"/>
              <a:t>Dataset</a:t>
            </a:r>
          </a:p>
        </p:txBody>
      </p:sp>
      <p:pic>
        <p:nvPicPr>
          <p:cNvPr id="5" name="Content Placeholder 4">
            <a:extLst>
              <a:ext uri="{FF2B5EF4-FFF2-40B4-BE49-F238E27FC236}">
                <a16:creationId xmlns:a16="http://schemas.microsoft.com/office/drawing/2014/main" id="{ED21A066-B245-4BDC-9133-F3B10A89FDC1}"/>
              </a:ext>
            </a:extLst>
          </p:cNvPr>
          <p:cNvPicPr>
            <a:picLocks noGrp="1" noChangeAspect="1"/>
          </p:cNvPicPr>
          <p:nvPr>
            <p:ph idx="1"/>
          </p:nvPr>
        </p:nvPicPr>
        <p:blipFill>
          <a:blip r:embed="rId2"/>
          <a:stretch>
            <a:fillRect/>
          </a:stretch>
        </p:blipFill>
        <p:spPr>
          <a:xfrm>
            <a:off x="4228390" y="1174316"/>
            <a:ext cx="3548326" cy="4749113"/>
          </a:xfrm>
        </p:spPr>
      </p:pic>
    </p:spTree>
    <p:extLst>
      <p:ext uri="{BB962C8B-B14F-4D97-AF65-F5344CB8AC3E}">
        <p14:creationId xmlns:p14="http://schemas.microsoft.com/office/powerpoint/2010/main" val="1694028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C93A14741D55246A92672C0C25D4937" ma:contentTypeVersion="10" ma:contentTypeDescription="Create a new document." ma:contentTypeScope="" ma:versionID="40441ac288577ce31af24771952bb18d">
  <xsd:schema xmlns:xsd="http://www.w3.org/2001/XMLSchema" xmlns:xs="http://www.w3.org/2001/XMLSchema" xmlns:p="http://schemas.microsoft.com/office/2006/metadata/properties" xmlns:ns3="9133141a-cdd4-4291-9dd6-7d6cea21ee25" xmlns:ns4="926ba5b1-6b4f-4f56-b6a6-a57674ad306c" targetNamespace="http://schemas.microsoft.com/office/2006/metadata/properties" ma:root="true" ma:fieldsID="64fbd5fe3ff0f2632ea31572c9faaf24" ns3:_="" ns4:_="">
    <xsd:import namespace="9133141a-cdd4-4291-9dd6-7d6cea21ee25"/>
    <xsd:import namespace="926ba5b1-6b4f-4f56-b6a6-a57674ad306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33141a-cdd4-4291-9dd6-7d6cea21e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26ba5b1-6b4f-4f56-b6a6-a57674ad306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BDAF4BC-0126-49D8-91A5-E08018540EA9}">
  <ds:schemaRefs>
    <ds:schemaRef ds:uri="http://schemas.microsoft.com/sharepoint/v3/contenttype/forms"/>
  </ds:schemaRefs>
</ds:datastoreItem>
</file>

<file path=customXml/itemProps2.xml><?xml version="1.0" encoding="utf-8"?>
<ds:datastoreItem xmlns:ds="http://schemas.openxmlformats.org/officeDocument/2006/customXml" ds:itemID="{0E7701C1-AE47-44AF-9014-50D8E7BCF765}">
  <ds:schemaRefs>
    <ds:schemaRef ds:uri="http://schemas.microsoft.com/office/2006/metadata/contentType"/>
    <ds:schemaRef ds:uri="http://schemas.microsoft.com/office/2006/metadata/properties/metaAttributes"/>
    <ds:schemaRef ds:uri="http://www.w3.org/2000/xmlns/"/>
    <ds:schemaRef ds:uri="http://www.w3.org/2001/XMLSchema"/>
    <ds:schemaRef ds:uri="9133141a-cdd4-4291-9dd6-7d6cea21ee25"/>
    <ds:schemaRef ds:uri="926ba5b1-6b4f-4f56-b6a6-a57674ad306c"/>
  </ds:schemaRefs>
</ds:datastoreItem>
</file>

<file path=customXml/itemProps3.xml><?xml version="1.0" encoding="utf-8"?>
<ds:datastoreItem xmlns:ds="http://schemas.openxmlformats.org/officeDocument/2006/customXml" ds:itemID="{D8336399-6009-4A7D-8609-05D714D2A729}">
  <ds:schemaRefs>
    <ds:schemaRef ds:uri="http://schemas.microsoft.com/office/2006/metadata/properties"/>
    <ds:schemaRef ds:uri="http://www.w3.org/2000/xmln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How Did That Get In My Phone? Unwanted App Distribution on Android Devices</vt:lpstr>
      <vt:lpstr>Background</vt:lpstr>
      <vt:lpstr>Unwanted Apps</vt:lpstr>
      <vt:lpstr>Preliminaries </vt:lpstr>
      <vt:lpstr>App Signing</vt:lpstr>
      <vt:lpstr>Platform Keys</vt:lpstr>
      <vt:lpstr>Dataset </vt:lpstr>
      <vt:lpstr>Dataset</vt:lpstr>
      <vt:lpstr>Dataset</vt:lpstr>
      <vt:lpstr>VirusTotal (VT)</vt:lpstr>
      <vt:lpstr>Challenges </vt:lpstr>
      <vt:lpstr>Installer Categories</vt:lpstr>
      <vt:lpstr>Classifying Installers</vt:lpstr>
      <vt:lpstr>Results</vt:lpstr>
      <vt:lpstr>Results</vt:lpstr>
      <vt:lpstr>Results</vt:lpstr>
      <vt:lpstr>Takeaways – Android vs Windows</vt:lpstr>
      <vt:lpstr>Unwanted App Signers</vt:lpstr>
      <vt:lpstr>Developer Polymorphism</vt:lpstr>
      <vt:lpstr>Vector Distribution</vt:lpstr>
      <vt:lpstr>Malware Family Classification </vt:lpstr>
      <vt:lpstr>Vector Distribution:  Play Store </vt:lpstr>
      <vt:lpstr>Vector Distribution:  Alt Markets </vt:lpstr>
      <vt:lpstr>Vector Distribution:  Alt Markets </vt:lpstr>
      <vt:lpstr>Vector Distribution: Package Installers</vt:lpstr>
      <vt:lpstr>Vector Distribution: Bloatware</vt:lpstr>
      <vt:lpstr>Vector Distribution: Backup and Restore</vt:lpstr>
      <vt:lpstr>Vector Distribution: Browser</vt:lpstr>
      <vt:lpstr>Vector Distribution: Pay per install</vt:lpstr>
      <vt:lpstr>Vector Distribution: Pay per install</vt:lpstr>
      <vt:lpstr>Limitations</vt:lpstr>
      <vt:lpstr>Limitations</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Did That Get In My Phone? Unwanted App Distribution on Android Devices</dc:title>
  <dc:creator>Halim, Sadaf Md</dc:creator>
  <cp:lastModifiedBy>Halim, Sadaf Md</cp:lastModifiedBy>
  <cp:revision>1</cp:revision>
  <dcterms:created xsi:type="dcterms:W3CDTF">2021-09-03T17:17:45Z</dcterms:created>
  <dcterms:modified xsi:type="dcterms:W3CDTF">2021-09-06T02:09:42Z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0x0101004C93A14741D55246A92672C0C25D4937</vt:lpwstr>
  </property>
</Properties>
</file>