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73546-D2A3-4BF8-99A5-45B2386CBEBB}" v="4" dt="2022-04-13T14:56:4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eman" userId="026b76f8247210dc" providerId="LiveId" clId="{93A73546-D2A3-4BF8-99A5-45B2386CBEBB}"/>
    <pc:docChg chg="addSld modSld">
      <pc:chgData name="David Zeman" userId="026b76f8247210dc" providerId="LiveId" clId="{93A73546-D2A3-4BF8-99A5-45B2386CBEBB}" dt="2022-04-13T14:57:26.314" v="14" actId="20577"/>
      <pc:docMkLst>
        <pc:docMk/>
      </pc:docMkLst>
      <pc:sldChg chg="modSp new mod setBg">
        <pc:chgData name="David Zeman" userId="026b76f8247210dc" providerId="LiveId" clId="{93A73546-D2A3-4BF8-99A5-45B2386CBEBB}" dt="2022-04-13T14:57:26.314" v="14" actId="20577"/>
        <pc:sldMkLst>
          <pc:docMk/>
          <pc:sldMk cId="2392820759" sldId="256"/>
        </pc:sldMkLst>
        <pc:spChg chg="mod">
          <ac:chgData name="David Zeman" userId="026b76f8247210dc" providerId="LiveId" clId="{93A73546-D2A3-4BF8-99A5-45B2386CBEBB}" dt="2022-04-13T14:57:26.314" v="14" actId="20577"/>
          <ac:spMkLst>
            <pc:docMk/>
            <pc:sldMk cId="2392820759" sldId="256"/>
            <ac:spMk id="2" creationId="{DED312B4-4739-4BC8-9A7A-987AFC52E1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747C8-EFDB-445A-A059-A8AB301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9E57A8-DC62-4048-8C88-A0E88CEA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A91792-98BA-4F1C-AFDD-E676EF30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AB5E80-6F2B-4626-8B4F-47F90A5E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00114B-C681-4C0E-A3BE-8CB621F1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42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50FB8-41E6-4002-8A64-397E5ED9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4D7105F-A30D-4B77-BDFF-4EF5C12F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B87A22-51B0-4FE6-ACAC-939CA52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BE67DE-F951-4A26-BF89-122B0ECD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B80B42-1AD5-4D52-AE58-5F02B7B5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01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78776F6-DCC4-43F9-AFD7-96AD61D6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7622F1-3AA6-47E9-8A9A-3377A249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6B76AB-C113-4C03-8ED9-36D0F6C1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249BEF-8F82-44AC-8A26-4CE013E8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4B797B-75AE-4F9E-95C3-5E16A69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603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A35D43-F240-4255-9CDF-BB961A80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321897-4C1C-42EA-8E59-15D7B225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3E7478-081A-4CED-AACD-B2F686AD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9241D9-4230-4EC5-B44E-DE394D2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827BB9-01EF-4409-ABA6-29F662AF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49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D04310-E94F-4369-8478-59D80E17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EA49D6-D351-4602-BC30-D6688A21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D90CFA-1FE8-47C0-8F0F-6C50BF8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556F00-8A7B-4B9B-BF20-E0EF44D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408BBC-0897-4B50-8DFE-CEADF19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282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C9335E-663D-4BAC-A474-458F7D4E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BE24FF-64BB-40CA-8B85-6A78A758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48DFB3-1D4D-40F0-BA52-E030B8F3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585A9E-AE4D-4BF7-8A64-68CCDB5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EE8761-288A-4FCC-B2A1-950ECF04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3E6BDD-D7B4-4F65-ACC3-2DAB28D0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593A64-7AD0-40F2-B221-60D3CA4C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81E18F-FBC3-4D6E-81EA-D0915FA6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E74595-5CD6-4E22-9DE9-775FFB2C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1B57F9-90C2-446A-AB75-46AD64935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530FEB-699E-429D-98A5-A5FA7E7C8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E3E08F9-EC1C-4900-A33A-FA337669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DBE01F5-4D36-4DBE-8D36-6426A949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CB2F26E-D197-44F3-B910-0C8232E7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501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CC2F1-68DC-4D81-8C02-C067C557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4AA4173-EA18-4A9D-ADBB-D0580A57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D5DAF0-71A9-496B-9147-0ADF1C59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0FBB99-DB25-41CF-86F5-8A215272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38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FCE76A7-90CE-41B5-A358-EFDE4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8689251-3FEF-44CA-A352-5CA9E33D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4C5F55A-158C-4962-AC75-CDDE6DF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2221C-083B-476A-B580-A56F7F10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7BABE4-4C99-4F09-992C-D3444078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C0C34F3-95EC-492C-9F79-51A2D1C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21873-E1C4-4A1E-BDBD-459D10AD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2E40099-D5A2-4705-BEE2-9B31B50A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C59275-5DD1-4B96-93D0-DC29479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33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93AAD-FF71-4B15-BE8E-091CB02C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BE5A198-D012-4E46-8024-12CBC7381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44145-CA96-4FF3-BA0B-7F8DFBEA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47A6B9-EF33-4041-8F78-5065989C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871BCC-0EB0-4F22-B4C3-C4F74175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51BF3D-39B1-42F0-8F5C-2A81B942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53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9319392-72B5-4775-AFC5-971DE6C8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F520BA9-2030-4092-8126-8E86BA4F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10C3E-CB2C-4297-97FA-CABD3B9F2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85FF-E2B9-4DEA-AF2B-D4D06C0A3409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1FA272-8629-44A2-8AC0-2FACA278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F29752-0FED-44D9-A211-737A910F0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0344-0A48-4B89-B0B7-6869244E22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1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312B4-4739-4BC8-9A7A-987AFC52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Bosch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C88B3C-DEA7-4FDA-B496-E67BD78FF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2820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Bosch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Bosch</dc:title>
  <dc:creator>David Zeman</dc:creator>
  <cp:lastModifiedBy>David Zeman</cp:lastModifiedBy>
  <cp:revision>1</cp:revision>
  <dcterms:created xsi:type="dcterms:W3CDTF">2022-04-13T14:55:36Z</dcterms:created>
  <dcterms:modified xsi:type="dcterms:W3CDTF">2022-04-13T14:57:32Z</dcterms:modified>
</cp:coreProperties>
</file>