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A3CF-9978-D397-51EE-EA960100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59B92-FC00-ED34-21A9-DFE311190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B204-0EB8-C628-66D1-148ADB4E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946C-FCAB-C61F-30D4-42EF0397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6C33-0245-22CF-E25B-A1F6EE4E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22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B94E-5F73-6559-B820-72563D9D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16B7-93A5-B762-EBDB-FAC0DAD56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1512-51CB-E466-89B0-6B40F1AF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8B1A-E269-2CE2-3975-1700ECD9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FBF-A5A6-1696-A7C4-31822E4A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35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0ACD-4506-2D57-E51C-D2F7E06D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D696-9523-4810-4846-102A7A12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0790-F5D9-3A2B-34DF-4C31F7B6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3602-855C-6AB9-874B-B1A8BF2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C48A-421A-9F23-69E2-B78CBD1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1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E00-061D-FBCD-B531-5A00D9CC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FED3-23F3-7958-AE7C-66044B18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5C08-7EEB-DE1B-21E8-A11609A1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9A61-9D30-9676-DB4A-2267A302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605A-06CF-D3EA-1018-D36E2740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90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BB08-2027-31D5-7F90-C5F6A665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34C3-1F6C-1F6D-FE21-C0821B7E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C41E-85D2-72BB-36AB-DB79478C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687A-B72B-CC3F-046F-740A3FBC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AEF2-07CB-6E50-14EC-9BC10B3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29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798-C6F8-C0B2-B4A0-777A1B22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3FA1-D2E1-760D-1B2F-A639C59D9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44307-D82B-340E-2303-805C57490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4990E-0B28-A76D-DADB-A918DAC6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3C45-CB68-3F95-50ED-08342BA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4521-A890-66FE-E621-AF677656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86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B50E-D793-A9F7-3F5D-D3A8D7CD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A072-2543-7B4D-A304-3AA5745D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AE3C2-57CD-8A1D-6705-09500F8E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5C0BC-510F-3160-5979-3049FB6A8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6B9DD-D154-D54D-4065-A5D7D24F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76B3D-80B7-FD9F-FA1A-C760B02C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A1D4-848C-76BA-61F4-BC9C3337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12ED9-53EE-FF53-5CE5-B70F963F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3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7135-1EA1-D654-4B11-6DB8A39D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A1311-1CE9-F482-9B93-8F625F9F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01F1-0004-A731-5441-8360C08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5B433-E516-97B6-1D0B-85047129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8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45542-D24C-8D59-FB15-2BC90FB8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FD602-E349-6295-D920-B7501AF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40C21-0148-485F-21A6-DDB5FC16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0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9F6C-2299-8685-9C2D-CAC94A8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E927-AC65-6432-26FC-AB5909DB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96F6-BB0F-F70E-E3AF-7E7880A7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1911-202A-FE7E-4317-DB99CA28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918B-5C37-33F4-877D-5D94F640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818C0-09C0-599A-D0EE-8787EC47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8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3265-0D65-1EF7-7646-5B23D1AD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BF202-D033-1E6E-95C8-4C4D55D8A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76B8-640B-56E3-6C7A-52E13E25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45A7E-2DB6-CBED-56C1-72A27141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4C515-BCD8-192B-8211-861540F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2973C-C713-2D84-36A7-685EA443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EE11C-515D-1775-AE1D-4ACBECBC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B217-C1D0-ED1C-B00A-B23A9717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762E-A09F-2B1C-7982-4FF5A3E53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1AEC-E618-4992-8AB9-AFDD984D9745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174E-690A-A69C-8D68-7E005E01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F3CD-1D8D-2AD0-F470-3E25430A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37F1-771E-4E11-828C-F44F5E2330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40295B-70F1-2E4E-29A5-8385F94044DE}"/>
              </a:ext>
            </a:extLst>
          </p:cNvPr>
          <p:cNvGrpSpPr/>
          <p:nvPr/>
        </p:nvGrpSpPr>
        <p:grpSpPr>
          <a:xfrm>
            <a:off x="980004" y="1031636"/>
            <a:ext cx="10513543" cy="4482211"/>
            <a:chOff x="980004" y="1031636"/>
            <a:chExt cx="10513543" cy="44822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0E534C-7992-B6B2-E3CF-3250C5AA8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004" y="1031636"/>
              <a:ext cx="5559592" cy="416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03526-949B-9B6A-E6C8-497FF9AB2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52" t="14984" r="19748" b="61348"/>
            <a:stretch/>
          </p:blipFill>
          <p:spPr>
            <a:xfrm>
              <a:off x="5933955" y="3962849"/>
              <a:ext cx="5559592" cy="15509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Arrow: Curved Up 5">
              <a:extLst>
                <a:ext uri="{FF2B5EF4-FFF2-40B4-BE49-F238E27FC236}">
                  <a16:creationId xmlns:a16="http://schemas.microsoft.com/office/drawing/2014/main" id="{357891C6-6EBB-DE71-22A5-3BA474D03234}"/>
                </a:ext>
              </a:extLst>
            </p:cNvPr>
            <p:cNvSpPr/>
            <p:nvPr/>
          </p:nvSpPr>
          <p:spPr>
            <a:xfrm rot="12658829">
              <a:off x="6618472" y="2740304"/>
              <a:ext cx="1608881" cy="752355"/>
            </a:xfrm>
            <a:prstGeom prst="curvedUpArrow">
              <a:avLst/>
            </a:prstGeom>
            <a:solidFill>
              <a:srgbClr val="F4E5FD"/>
            </a:solidFill>
            <a:ln>
              <a:solidFill>
                <a:srgbClr val="F4E5FD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7030A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3C5BAE-A94D-7E4C-86FA-38526AFAF6B7}"/>
                </a:ext>
              </a:extLst>
            </p:cNvPr>
            <p:cNvSpPr txBox="1"/>
            <p:nvPr/>
          </p:nvSpPr>
          <p:spPr>
            <a:xfrm>
              <a:off x="7836060" y="2347040"/>
              <a:ext cx="28784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SparCC </a:t>
              </a:r>
            </a:p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developed by Friedman and Alm</a:t>
              </a:r>
              <a:endParaRPr lang="en-CA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23FAD-5352-4B06-5B13-0D70A7FB9DD1}"/>
                </a:ext>
              </a:extLst>
            </p:cNvPr>
            <p:cNvSpPr txBox="1"/>
            <p:nvPr/>
          </p:nvSpPr>
          <p:spPr>
            <a:xfrm>
              <a:off x="1477460" y="2555647"/>
              <a:ext cx="283989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Species-species correlation network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inferred from the gut microbiome data of a twin-cohort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8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Xin Zhao</dc:creator>
  <cp:lastModifiedBy>David Xin Zhao</cp:lastModifiedBy>
  <cp:revision>2</cp:revision>
  <dcterms:created xsi:type="dcterms:W3CDTF">2023-01-18T18:29:29Z</dcterms:created>
  <dcterms:modified xsi:type="dcterms:W3CDTF">2023-01-18T18:37:38Z</dcterms:modified>
</cp:coreProperties>
</file>