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D328-A7DA-40B7-8C67-4D7FF6B4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D5692-9F7F-48F8-B16F-AD9E0E92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A54A-6D2E-41EC-A2E7-167FB5F5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E68F-07B0-466C-92ED-8FA28CA0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951B-AE9C-4D51-B1A6-5D3D3E0B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E96-22CD-46D4-803D-327EDF6F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EFE3F-C58D-4386-81E4-B96CB1A71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0D74-FCD3-4838-A0F3-DC9E8697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FD4D-9C1A-4D5B-BDF9-AD261245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BC0A-2382-4F09-A79B-2F36CD8B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21EDB-B3F8-4349-9C3D-E095291C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67CDD-03F9-4057-80F7-4DDE06E7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7873-183C-4DCA-A9A4-FAEB3DAF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D927-33DA-4EF1-868F-219B000C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99AA-9305-430C-948D-7EBA7656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4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467F-A285-4EFF-B14E-DF80687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166B-B850-4F14-8ED3-E45F37A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5579-4CFE-4A7F-9887-69554DC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EE28-42A2-4C30-A548-7C05F90D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8336-80F4-4D45-8AC3-CADF5D80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3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4B74-BA49-4B96-9026-E3105B1A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813B-9B33-4A5A-BF89-8499EBA8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5B21-8BC8-4ACE-9D39-C69C8D8C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6FF6-9210-4BAB-BCD2-F9D4376B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DAC2-6498-4037-B041-E85583A8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2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B359-0A25-4D1B-AE73-6E52298F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5EB8-F0AC-4E27-8518-F4CC98730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D49B-7A65-42FB-980D-6203325BF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3182-8671-4E4F-8553-A58F94C3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38F48-08E6-4747-815A-363D38C7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EF702-347C-45F2-B672-C721D889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6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B5B4-759B-4DF4-B148-EEA05AD8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4C51-2746-4C57-B2F7-675B88B6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3F1C4-83B9-41A0-A667-A784EF62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2BF28-ACFD-4ED9-B895-5BDC92F49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E69E7-CA2C-4782-A264-88F1751C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9C5A4-B8E7-4680-9E47-F534B4AE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752D0-51A2-4B22-A94C-975D5359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AD19C-4697-401B-8687-152F23A0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3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10D-F75D-4045-A450-812BB685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A46FD-E000-4615-8E93-22FA3BC1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85457-DF0D-40D2-A0DA-D979DCF8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81F3D-6EEC-4B38-AF23-E4BB612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3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AD47E-3DFE-45DE-B1E6-D681F245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F00A1-9F61-49FA-9426-F0A0F439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70BA7-6E40-438B-806E-5C0E435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76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F3C-09E1-4642-B0ED-7A83BDCC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F096-F7F5-4131-87CA-B006AD5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9C7E1-08ED-47F0-90FA-9BB8A34FE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41427-FAEB-4F8F-94C1-685E4B91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3CA8F-CEC1-4371-940B-6D255BC3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3741D-9BF5-4314-B74C-CEE33DF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1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1800-2A37-40A8-A2F3-CC33A3C2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28422-08D3-4B64-8DA8-7A037945A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9749A-B1F1-46D1-BC8D-7199D835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9933-6469-4D6A-8F27-C3589657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2A89C-760E-420B-8FFE-76C256DF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4A91-3BB8-4BBD-AF60-D4FDC1D9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60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2815C-FB05-4265-BB56-E1CA734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34FB-9D74-4686-9348-73F6E141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FF01A-8AD5-4A32-8669-CA840994D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D291-E2C6-480B-B941-AE79B1A695E9}" type="datetimeFigureOut">
              <a:rPr lang="en-CA" smtClean="0"/>
              <a:t>07/18/2022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3044-BB8A-4BA2-B6FD-03CF105C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1D5C-0E70-4082-92E2-F18738CB7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36F2-7683-4805-BDC0-436B161CDA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62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972162-99A0-42BF-8420-9313ADF6DAC2}"/>
              </a:ext>
            </a:extLst>
          </p:cNvPr>
          <p:cNvSpPr/>
          <p:nvPr/>
        </p:nvSpPr>
        <p:spPr>
          <a:xfrm>
            <a:off x="334979" y="75143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_Create</a:t>
            </a:r>
            <a:endParaRPr lang="en-CA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8D9214-AAB4-45DD-99CC-2F816E016F6B}"/>
              </a:ext>
            </a:extLst>
          </p:cNvPr>
          <p:cNvSpPr/>
          <p:nvPr/>
        </p:nvSpPr>
        <p:spPr>
          <a:xfrm>
            <a:off x="334979" y="1087924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_Delete</a:t>
            </a:r>
            <a:endParaRPr lang="en-CA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23D1BC-5DF8-4866-897D-74C508CD2FCD}"/>
              </a:ext>
            </a:extLst>
          </p:cNvPr>
          <p:cNvSpPr/>
          <p:nvPr/>
        </p:nvSpPr>
        <p:spPr>
          <a:xfrm>
            <a:off x="334979" y="141535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_Details</a:t>
            </a:r>
            <a:endParaRPr lang="en-CA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B93CA5-C742-4845-95F4-80ED72E9D312}"/>
              </a:ext>
            </a:extLst>
          </p:cNvPr>
          <p:cNvSpPr/>
          <p:nvPr/>
        </p:nvSpPr>
        <p:spPr>
          <a:xfrm>
            <a:off x="334979" y="1742792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DetailsSummary</a:t>
            </a:r>
            <a:endParaRPr lang="en-CA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6C22E4-CF69-4BA2-AE14-FCE650DF0789}"/>
              </a:ext>
            </a:extLst>
          </p:cNvPr>
          <p:cNvSpPr/>
          <p:nvPr/>
        </p:nvSpPr>
        <p:spPr>
          <a:xfrm>
            <a:off x="334979" y="2073244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</a:t>
            </a:r>
            <a:endParaRPr lang="en-CA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036714-24B2-4288-AF5D-0FA68C0ABDBC}"/>
              </a:ext>
            </a:extLst>
          </p:cNvPr>
          <p:cNvSpPr/>
          <p:nvPr/>
        </p:nvSpPr>
        <p:spPr>
          <a:xfrm>
            <a:off x="3203418" y="75143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TileCreateItem</a:t>
            </a:r>
            <a:endParaRPr lang="en-CA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35C373E-5BB8-4F51-A3F8-96C78FA9E546}"/>
              </a:ext>
            </a:extLst>
          </p:cNvPr>
          <p:cNvSpPr/>
          <p:nvPr/>
        </p:nvSpPr>
        <p:spPr>
          <a:xfrm>
            <a:off x="3203418" y="1087924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TileDeleteItem</a:t>
            </a:r>
            <a:endParaRPr lang="en-CA" sz="1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B45E4A-5F9D-4188-996D-C3C90E8BBC6F}"/>
              </a:ext>
            </a:extLst>
          </p:cNvPr>
          <p:cNvSpPr/>
          <p:nvPr/>
        </p:nvSpPr>
        <p:spPr>
          <a:xfrm>
            <a:off x="3203418" y="141535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TileDetailsItem</a:t>
            </a:r>
            <a:endParaRPr lang="en-CA" sz="12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268206-78E7-4B84-B929-83D512714AAB}"/>
              </a:ext>
            </a:extLst>
          </p:cNvPr>
          <p:cNvSpPr/>
          <p:nvPr/>
        </p:nvSpPr>
        <p:spPr>
          <a:xfrm>
            <a:off x="3203418" y="1742792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TileDetailsSummaryItem</a:t>
            </a:r>
            <a:endParaRPr lang="en-CA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B35B27-B9E4-4F5C-A583-42334822F59F}"/>
              </a:ext>
            </a:extLst>
          </p:cNvPr>
          <p:cNvSpPr/>
          <p:nvPr/>
        </p:nvSpPr>
        <p:spPr>
          <a:xfrm>
            <a:off x="3203418" y="2073244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TileEditIte</a:t>
            </a:r>
            <a:endParaRPr lang="en-CA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6EA2185-E256-4B12-9E43-1918C89D54AB}"/>
              </a:ext>
            </a:extLst>
          </p:cNvPr>
          <p:cNvSpPr/>
          <p:nvPr/>
        </p:nvSpPr>
        <p:spPr>
          <a:xfrm>
            <a:off x="6096000" y="751438"/>
            <a:ext cx="755966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_Tile</a:t>
            </a:r>
            <a:endParaRPr lang="en-CA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29BBD2-5AF4-4882-AFD9-A795B6BE34F2}"/>
              </a:ext>
            </a:extLst>
          </p:cNvPr>
          <p:cNvSpPr/>
          <p:nvPr/>
        </p:nvSpPr>
        <p:spPr>
          <a:xfrm>
            <a:off x="7543046" y="751438"/>
            <a:ext cx="755966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_Tiles</a:t>
            </a:r>
            <a:endParaRPr lang="en-CA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86CDF9-FE35-43BE-A716-6431B5C3A2DC}"/>
              </a:ext>
            </a:extLst>
          </p:cNvPr>
          <p:cNvSpPr/>
          <p:nvPr/>
        </p:nvSpPr>
        <p:spPr>
          <a:xfrm>
            <a:off x="11297497" y="2967942"/>
            <a:ext cx="755966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_Index</a:t>
            </a:r>
            <a:endParaRPr lang="en-CA" sz="12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C40A8E-ECAF-49B6-BD9A-41029F2977EC}"/>
              </a:ext>
            </a:extLst>
          </p:cNvPr>
          <p:cNvSpPr/>
          <p:nvPr/>
        </p:nvSpPr>
        <p:spPr>
          <a:xfrm>
            <a:off x="4502282" y="2705478"/>
            <a:ext cx="2349684" cy="70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Shared/_</a:t>
            </a:r>
            <a:r>
              <a:rPr lang="en-US" sz="1200" dirty="0" err="1"/>
              <a:t>CRUDActionDialog</a:t>
            </a:r>
            <a:endParaRPr lang="en-US" sz="1200" dirty="0"/>
          </a:p>
          <a:p>
            <a:pPr algn="ctr"/>
            <a:r>
              <a:rPr lang="en-US" sz="1200" dirty="0" err="1"/>
              <a:t>wwwroot</a:t>
            </a:r>
            <a:r>
              <a:rPr lang="en-US" sz="1200" dirty="0"/>
              <a:t>/</a:t>
            </a:r>
            <a:r>
              <a:rPr lang="en-US" sz="1200" dirty="0" err="1"/>
              <a:t>js</a:t>
            </a:r>
            <a:r>
              <a:rPr lang="en-US" sz="1200" dirty="0"/>
              <a:t>/CrudActionDialog.js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04B0E6-1354-49A3-B46B-58356495B298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2471597" y="887240"/>
            <a:ext cx="2030685" cy="216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BDA5D0-1A6A-4D09-BDEF-538D2F553D6F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2471597" y="1223726"/>
            <a:ext cx="2030685" cy="183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D11EF8-09D4-4A3E-AC1D-CDA973962F54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>
            <a:off x="2471597" y="1551160"/>
            <a:ext cx="2030685" cy="15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B5CC3A-4992-4ACB-8CC5-84F167F832F1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2471597" y="1878594"/>
            <a:ext cx="2030685" cy="11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D0AE6B-C04A-4005-8B26-A5FB1176552E}"/>
              </a:ext>
            </a:extLst>
          </p:cNvPr>
          <p:cNvCxnSpPr>
            <a:cxnSpLocks/>
            <a:stCxn id="8" idx="3"/>
            <a:endCxn id="44" idx="1"/>
          </p:cNvCxnSpPr>
          <p:nvPr/>
        </p:nvCxnSpPr>
        <p:spPr>
          <a:xfrm>
            <a:off x="2471597" y="2209046"/>
            <a:ext cx="2030685" cy="84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C9DEB2-6662-4AC2-B02B-4A90995A66A7}"/>
              </a:ext>
            </a:extLst>
          </p:cNvPr>
          <p:cNvCxnSpPr>
            <a:stCxn id="4" idx="3"/>
            <a:endCxn id="36" idx="1"/>
          </p:cNvCxnSpPr>
          <p:nvPr/>
        </p:nvCxnSpPr>
        <p:spPr>
          <a:xfrm>
            <a:off x="2471597" y="887240"/>
            <a:ext cx="73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A852A1-7BCE-4781-B9ED-105FEDD1975F}"/>
              </a:ext>
            </a:extLst>
          </p:cNvPr>
          <p:cNvCxnSpPr>
            <a:stCxn id="5" idx="3"/>
          </p:cNvCxnSpPr>
          <p:nvPr/>
        </p:nvCxnSpPr>
        <p:spPr>
          <a:xfrm>
            <a:off x="2471597" y="1223726"/>
            <a:ext cx="73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600454-78A9-4BE7-AA44-0A84A5ACA85B}"/>
              </a:ext>
            </a:extLst>
          </p:cNvPr>
          <p:cNvCxnSpPr>
            <a:stCxn id="6" idx="3"/>
            <a:endCxn id="38" idx="1"/>
          </p:cNvCxnSpPr>
          <p:nvPr/>
        </p:nvCxnSpPr>
        <p:spPr>
          <a:xfrm>
            <a:off x="2471597" y="1551160"/>
            <a:ext cx="73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C811E2-39A7-482F-BA4C-4FDAF248D419}"/>
              </a:ext>
            </a:extLst>
          </p:cNvPr>
          <p:cNvCxnSpPr>
            <a:stCxn id="7" idx="3"/>
          </p:cNvCxnSpPr>
          <p:nvPr/>
        </p:nvCxnSpPr>
        <p:spPr>
          <a:xfrm>
            <a:off x="2471597" y="1878594"/>
            <a:ext cx="73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08D289-0095-430A-B822-917B2C60F0A6}"/>
              </a:ext>
            </a:extLst>
          </p:cNvPr>
          <p:cNvCxnSpPr>
            <a:stCxn id="8" idx="3"/>
            <a:endCxn id="40" idx="1"/>
          </p:cNvCxnSpPr>
          <p:nvPr/>
        </p:nvCxnSpPr>
        <p:spPr>
          <a:xfrm>
            <a:off x="2471597" y="2209046"/>
            <a:ext cx="731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01DD6D-16FD-473C-82E3-9AEBD86F3180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5340036" y="887240"/>
            <a:ext cx="755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D0FFE60-B8BE-4C26-A4E3-5D7298B0A2D7}"/>
              </a:ext>
            </a:extLst>
          </p:cNvPr>
          <p:cNvCxnSpPr>
            <a:stCxn id="37" idx="3"/>
          </p:cNvCxnSpPr>
          <p:nvPr/>
        </p:nvCxnSpPr>
        <p:spPr>
          <a:xfrm flipV="1">
            <a:off x="5340036" y="887240"/>
            <a:ext cx="755964" cy="33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7C58EE-01B4-47A2-9B6C-D7CF24A7DBAF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5340036" y="887240"/>
            <a:ext cx="755964" cy="66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8D10AE-FF42-4259-9B6D-A37E86C0256E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5340036" y="887240"/>
            <a:ext cx="755964" cy="99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4EDF6-F769-4FDB-B9CA-56A5EF3CF18D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5340036" y="887240"/>
            <a:ext cx="755964" cy="132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C472DC-4CD1-4C8A-82E7-4EDC55FE9707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851966" y="887240"/>
            <a:ext cx="69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BAC3780-3350-4C6A-8A62-86D51659E2E4}"/>
              </a:ext>
            </a:extLst>
          </p:cNvPr>
          <p:cNvSpPr/>
          <p:nvPr/>
        </p:nvSpPr>
        <p:spPr>
          <a:xfrm>
            <a:off x="2904946" y="2452170"/>
            <a:ext cx="1258432" cy="4964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</a:t>
            </a:r>
            <a:endParaRPr lang="en-CA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CF10AFF-DF40-4872-9E2C-797873819A07}"/>
              </a:ext>
            </a:extLst>
          </p:cNvPr>
          <p:cNvSpPr/>
          <p:nvPr/>
        </p:nvSpPr>
        <p:spPr>
          <a:xfrm>
            <a:off x="5305332" y="334421"/>
            <a:ext cx="849516" cy="419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Partial View</a:t>
            </a:r>
            <a:endParaRPr lang="en-CA" sz="12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EEE4326-EB25-4DEC-9717-D67AC6026E5F}"/>
              </a:ext>
            </a:extLst>
          </p:cNvPr>
          <p:cNvSpPr/>
          <p:nvPr/>
        </p:nvSpPr>
        <p:spPr>
          <a:xfrm>
            <a:off x="2378045" y="325367"/>
            <a:ext cx="849516" cy="419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Partial View</a:t>
            </a:r>
            <a:endParaRPr lang="en-CA" sz="12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2E68E7-1886-4443-A75D-6BA886C8CFB4}"/>
              </a:ext>
            </a:extLst>
          </p:cNvPr>
          <p:cNvSpPr/>
          <p:nvPr/>
        </p:nvSpPr>
        <p:spPr>
          <a:xfrm>
            <a:off x="6739551" y="325367"/>
            <a:ext cx="849516" cy="419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Partial View</a:t>
            </a:r>
            <a:endParaRPr lang="en-CA" sz="12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B90DDB-441A-4B66-B228-81E907C21769}"/>
              </a:ext>
            </a:extLst>
          </p:cNvPr>
          <p:cNvSpPr/>
          <p:nvPr/>
        </p:nvSpPr>
        <p:spPr>
          <a:xfrm>
            <a:off x="9096942" y="389503"/>
            <a:ext cx="2292035" cy="419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 Partial View</a:t>
            </a:r>
          </a:p>
          <a:p>
            <a:pPr algn="ctr"/>
            <a:r>
              <a:rPr lang="en-US" sz="1200" dirty="0"/>
              <a:t>Ajax html update</a:t>
            </a:r>
            <a:endParaRPr lang="en-CA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DF2497-0B68-40D7-882B-901CA8EF5F93}"/>
              </a:ext>
            </a:extLst>
          </p:cNvPr>
          <p:cNvSpPr/>
          <p:nvPr/>
        </p:nvSpPr>
        <p:spPr>
          <a:xfrm>
            <a:off x="334979" y="517103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ListCreateItem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66C5A55-2A9C-430E-A50E-E6FD098FDFEF}"/>
              </a:ext>
            </a:extLst>
          </p:cNvPr>
          <p:cNvSpPr/>
          <p:nvPr/>
        </p:nvSpPr>
        <p:spPr>
          <a:xfrm>
            <a:off x="334979" y="5507524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ListDeleteItem</a:t>
            </a:r>
            <a:endParaRPr lang="en-CA" sz="12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BEBA2E2-E3D6-45C8-87B6-BDFAA28616CA}"/>
              </a:ext>
            </a:extLst>
          </p:cNvPr>
          <p:cNvSpPr/>
          <p:nvPr/>
        </p:nvSpPr>
        <p:spPr>
          <a:xfrm>
            <a:off x="334979" y="5834958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ListDetailsItem</a:t>
            </a:r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AEF468C-84D0-40C1-B915-D12B71D2776B}"/>
              </a:ext>
            </a:extLst>
          </p:cNvPr>
          <p:cNvSpPr/>
          <p:nvPr/>
        </p:nvSpPr>
        <p:spPr>
          <a:xfrm>
            <a:off x="334979" y="6162392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ListEditItem</a:t>
            </a:r>
            <a:endParaRPr lang="en-CA" sz="1200" dirty="0"/>
          </a:p>
        </p:txBody>
      </p:sp>
      <p:sp>
        <p:nvSpPr>
          <p:cNvPr id="95" name="Speech Bubble: Rectangle with Corners Rounded 94">
            <a:extLst>
              <a:ext uri="{FF2B5EF4-FFF2-40B4-BE49-F238E27FC236}">
                <a16:creationId xmlns:a16="http://schemas.microsoft.com/office/drawing/2014/main" id="{7E3F333E-B457-43B1-BFB2-DBFB7FE922FE}"/>
              </a:ext>
            </a:extLst>
          </p:cNvPr>
          <p:cNvSpPr/>
          <p:nvPr/>
        </p:nvSpPr>
        <p:spPr>
          <a:xfrm>
            <a:off x="6739551" y="2717734"/>
            <a:ext cx="1419225" cy="386094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Dialog/Popup</a:t>
            </a:r>
            <a:endParaRPr lang="en-CA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CD23F2-149B-4FF9-AFC2-82EC98E14D70}"/>
              </a:ext>
            </a:extLst>
          </p:cNvPr>
          <p:cNvCxnSpPr>
            <a:cxnSpLocks/>
            <a:stCxn id="38" idx="3"/>
            <a:endCxn id="44" idx="0"/>
          </p:cNvCxnSpPr>
          <p:nvPr/>
        </p:nvCxnSpPr>
        <p:spPr>
          <a:xfrm>
            <a:off x="5340036" y="1551160"/>
            <a:ext cx="337088" cy="115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FE5D54-05C6-4B96-8638-81E7D9AB638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>
            <a:off x="5340036" y="1878594"/>
            <a:ext cx="337088" cy="82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6D4339D-9F66-45ED-9099-739F1EA7B81E}"/>
              </a:ext>
            </a:extLst>
          </p:cNvPr>
          <p:cNvSpPr/>
          <p:nvPr/>
        </p:nvSpPr>
        <p:spPr>
          <a:xfrm>
            <a:off x="5525300" y="1908589"/>
            <a:ext cx="1326666" cy="6844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(Card)after Updated</a:t>
            </a:r>
            <a:endParaRPr lang="en-CA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BD89E58-F673-4A15-BBD9-7833D92CD3C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5677124" y="1023042"/>
            <a:ext cx="796859" cy="16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53439D8-FF5E-4341-A4B8-40F5E51CACB1}"/>
              </a:ext>
            </a:extLst>
          </p:cNvPr>
          <p:cNvSpPr/>
          <p:nvPr/>
        </p:nvSpPr>
        <p:spPr>
          <a:xfrm>
            <a:off x="6016028" y="1199302"/>
            <a:ext cx="1527018" cy="555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after Created</a:t>
            </a:r>
            <a:endParaRPr lang="en-CA" sz="12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F4CE8FF-C8B7-401F-BD55-39FD7D85298A}"/>
              </a:ext>
            </a:extLst>
          </p:cNvPr>
          <p:cNvSpPr/>
          <p:nvPr/>
        </p:nvSpPr>
        <p:spPr>
          <a:xfrm>
            <a:off x="3203418" y="6162392"/>
            <a:ext cx="2136618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</a:t>
            </a:r>
            <a:r>
              <a:rPr lang="en-US" sz="1200" dirty="0" err="1"/>
              <a:t>ListItemTr</a:t>
            </a:r>
            <a:endParaRPr lang="en-CA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C802D47-E559-44CA-9030-21374FEA8179}"/>
              </a:ext>
            </a:extLst>
          </p:cNvPr>
          <p:cNvCxnSpPr>
            <a:stCxn id="90" idx="3"/>
            <a:endCxn id="106" idx="1"/>
          </p:cNvCxnSpPr>
          <p:nvPr/>
        </p:nvCxnSpPr>
        <p:spPr>
          <a:xfrm>
            <a:off x="2471597" y="5970760"/>
            <a:ext cx="731821" cy="32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C270ECF-CD28-46B8-A260-40426570EA49}"/>
              </a:ext>
            </a:extLst>
          </p:cNvPr>
          <p:cNvCxnSpPr>
            <a:cxnSpLocks/>
            <a:stCxn id="106" idx="0"/>
            <a:endCxn id="44" idx="2"/>
          </p:cNvCxnSpPr>
          <p:nvPr/>
        </p:nvCxnSpPr>
        <p:spPr>
          <a:xfrm flipV="1">
            <a:off x="4271727" y="3406368"/>
            <a:ext cx="1405397" cy="275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7300BBA-4411-4798-BA8E-D7BB95BFA8D2}"/>
              </a:ext>
            </a:extLst>
          </p:cNvPr>
          <p:cNvSpPr/>
          <p:nvPr/>
        </p:nvSpPr>
        <p:spPr>
          <a:xfrm>
            <a:off x="5391339" y="3535101"/>
            <a:ext cx="1527018" cy="555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after Created</a:t>
            </a:r>
            <a:endParaRPr lang="en-CA" sz="12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F7D885-4E7C-496F-883E-7CC65AF91AFF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71597" y="3406368"/>
            <a:ext cx="3205527" cy="256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1582355-B3D1-40D8-AD79-F501A816D5D7}"/>
              </a:ext>
            </a:extLst>
          </p:cNvPr>
          <p:cNvSpPr/>
          <p:nvPr/>
        </p:nvSpPr>
        <p:spPr>
          <a:xfrm>
            <a:off x="3795045" y="3473803"/>
            <a:ext cx="1326666" cy="6844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(&lt;td/&gt;s)after Updated</a:t>
            </a:r>
            <a:endParaRPr lang="en-CA" sz="1200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A78927F9-7D37-4C6E-B5A7-F1949C525236}"/>
              </a:ext>
            </a:extLst>
          </p:cNvPr>
          <p:cNvSpPr/>
          <p:nvPr/>
        </p:nvSpPr>
        <p:spPr>
          <a:xfrm>
            <a:off x="7543046" y="3793030"/>
            <a:ext cx="2349684" cy="70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wwwroot</a:t>
            </a:r>
            <a:r>
              <a:rPr lang="en-US" sz="1200" dirty="0"/>
              <a:t>/</a:t>
            </a:r>
            <a:r>
              <a:rPr lang="en-US" sz="1200" dirty="0" err="1"/>
              <a:t>js</a:t>
            </a:r>
            <a:r>
              <a:rPr lang="en-US" sz="1200" dirty="0"/>
              <a:t>/InlineEditing.js</a:t>
            </a:r>
            <a:endParaRPr lang="en-CA" sz="1200" dirty="0"/>
          </a:p>
        </p:txBody>
      </p:sp>
      <p:sp>
        <p:nvSpPr>
          <p:cNvPr id="186" name="Speech Bubble: Rectangle with Corners Rounded 185">
            <a:extLst>
              <a:ext uri="{FF2B5EF4-FFF2-40B4-BE49-F238E27FC236}">
                <a16:creationId xmlns:a16="http://schemas.microsoft.com/office/drawing/2014/main" id="{A11DB6E4-3A30-459D-B356-9B7CFFF53BDC}"/>
              </a:ext>
            </a:extLst>
          </p:cNvPr>
          <p:cNvSpPr/>
          <p:nvPr/>
        </p:nvSpPr>
        <p:spPr>
          <a:xfrm>
            <a:off x="9807806" y="3796432"/>
            <a:ext cx="1419225" cy="386094"/>
          </a:xfrm>
          <a:prstGeom prst="wedgeRoundRect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InlineEditing</a:t>
            </a:r>
            <a:endParaRPr lang="en-CA" sz="12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FCF8C-F4B4-46FD-8D9C-9E2AD1555833}"/>
              </a:ext>
            </a:extLst>
          </p:cNvPr>
          <p:cNvCxnSpPr>
            <a:stCxn id="88" idx="3"/>
            <a:endCxn id="185" idx="1"/>
          </p:cNvCxnSpPr>
          <p:nvPr/>
        </p:nvCxnSpPr>
        <p:spPr>
          <a:xfrm flipV="1">
            <a:off x="2471597" y="4143475"/>
            <a:ext cx="5071449" cy="11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E054AC3-6F08-4E1D-B69A-02B3C5367E77}"/>
              </a:ext>
            </a:extLst>
          </p:cNvPr>
          <p:cNvCxnSpPr>
            <a:stCxn id="89" idx="3"/>
            <a:endCxn id="185" idx="1"/>
          </p:cNvCxnSpPr>
          <p:nvPr/>
        </p:nvCxnSpPr>
        <p:spPr>
          <a:xfrm flipV="1">
            <a:off x="2471597" y="4143475"/>
            <a:ext cx="5071449" cy="149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A8A89D5-BB75-4E5E-A971-E76498EDA33A}"/>
              </a:ext>
            </a:extLst>
          </p:cNvPr>
          <p:cNvCxnSpPr>
            <a:stCxn id="91" idx="3"/>
            <a:endCxn id="185" idx="1"/>
          </p:cNvCxnSpPr>
          <p:nvPr/>
        </p:nvCxnSpPr>
        <p:spPr>
          <a:xfrm flipV="1">
            <a:off x="2471597" y="4143475"/>
            <a:ext cx="5071449" cy="215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34599F2-256C-44CF-BDB9-BFC40A5F63FC}"/>
              </a:ext>
            </a:extLst>
          </p:cNvPr>
          <p:cNvCxnSpPr>
            <a:stCxn id="106" idx="3"/>
            <a:endCxn id="185" idx="2"/>
          </p:cNvCxnSpPr>
          <p:nvPr/>
        </p:nvCxnSpPr>
        <p:spPr>
          <a:xfrm flipV="1">
            <a:off x="5340036" y="4493920"/>
            <a:ext cx="3377852" cy="18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6BAD3DD-D31B-4347-8E37-C352F90FC5A2}"/>
              </a:ext>
            </a:extLst>
          </p:cNvPr>
          <p:cNvCxnSpPr>
            <a:cxnSpLocks/>
            <a:stCxn id="90" idx="3"/>
            <a:endCxn id="185" idx="2"/>
          </p:cNvCxnSpPr>
          <p:nvPr/>
        </p:nvCxnSpPr>
        <p:spPr>
          <a:xfrm flipV="1">
            <a:off x="2471597" y="4493920"/>
            <a:ext cx="6246291" cy="147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25BAF313-7DF8-4B3E-9A97-2C49BC8C3A75}"/>
              </a:ext>
            </a:extLst>
          </p:cNvPr>
          <p:cNvSpPr/>
          <p:nvPr/>
        </p:nvSpPr>
        <p:spPr>
          <a:xfrm>
            <a:off x="7303429" y="4915277"/>
            <a:ext cx="1527018" cy="555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after Created</a:t>
            </a:r>
            <a:endParaRPr lang="en-CA" sz="1200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44D4B65-8760-4998-9258-1DB3D488BF85}"/>
              </a:ext>
            </a:extLst>
          </p:cNvPr>
          <p:cNvSpPr/>
          <p:nvPr/>
        </p:nvSpPr>
        <p:spPr>
          <a:xfrm>
            <a:off x="5508392" y="4916691"/>
            <a:ext cx="1326666" cy="6844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html (Card)after Updated</a:t>
            </a:r>
            <a:endParaRPr lang="en-CA" sz="1200" dirty="0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5A5814B-5F04-4DCA-9C1E-F13B1EF55C70}"/>
              </a:ext>
            </a:extLst>
          </p:cNvPr>
          <p:cNvSpPr/>
          <p:nvPr/>
        </p:nvSpPr>
        <p:spPr>
          <a:xfrm>
            <a:off x="7540613" y="6163335"/>
            <a:ext cx="755966" cy="271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_List</a:t>
            </a:r>
            <a:endParaRPr lang="en-CA" sz="1200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C0BAF8CD-57CA-41DF-9286-3F7F3C7DF246}"/>
              </a:ext>
            </a:extLst>
          </p:cNvPr>
          <p:cNvCxnSpPr>
            <a:stCxn id="42" idx="3"/>
            <a:endCxn id="43" idx="0"/>
          </p:cNvCxnSpPr>
          <p:nvPr/>
        </p:nvCxnSpPr>
        <p:spPr>
          <a:xfrm>
            <a:off x="8299012" y="887240"/>
            <a:ext cx="3376468" cy="2080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620945A4-5917-4D4B-AEEE-74C429447F83}"/>
              </a:ext>
            </a:extLst>
          </p:cNvPr>
          <p:cNvCxnSpPr>
            <a:stCxn id="206" idx="3"/>
            <a:endCxn id="43" idx="2"/>
          </p:cNvCxnSpPr>
          <p:nvPr/>
        </p:nvCxnSpPr>
        <p:spPr>
          <a:xfrm flipV="1">
            <a:off x="8296579" y="3239546"/>
            <a:ext cx="3378901" cy="3059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58AEE85-BCB5-454F-A59D-77589278F2BA}"/>
              </a:ext>
            </a:extLst>
          </p:cNvPr>
          <p:cNvCxnSpPr>
            <a:endCxn id="206" idx="1"/>
          </p:cNvCxnSpPr>
          <p:nvPr/>
        </p:nvCxnSpPr>
        <p:spPr>
          <a:xfrm>
            <a:off x="5391339" y="6298194"/>
            <a:ext cx="2149274" cy="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3D49092C-21A8-4FCA-9231-7A2023CFDE6B}"/>
              </a:ext>
            </a:extLst>
          </p:cNvPr>
          <p:cNvSpPr/>
          <p:nvPr/>
        </p:nvSpPr>
        <p:spPr>
          <a:xfrm>
            <a:off x="9096942" y="6377230"/>
            <a:ext cx="2292035" cy="419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 Partial View</a:t>
            </a:r>
          </a:p>
          <a:p>
            <a:pPr algn="ctr"/>
            <a:r>
              <a:rPr lang="en-US" sz="1200" dirty="0"/>
              <a:t>Ajax html update</a:t>
            </a:r>
            <a:endParaRPr lang="en-CA" sz="1200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B36F1DE-ED90-47B3-A6BA-41582FAB5EAB}"/>
              </a:ext>
            </a:extLst>
          </p:cNvPr>
          <p:cNvCxnSpPr>
            <a:stCxn id="36" idx="3"/>
            <a:endCxn id="185" idx="0"/>
          </p:cNvCxnSpPr>
          <p:nvPr/>
        </p:nvCxnSpPr>
        <p:spPr>
          <a:xfrm>
            <a:off x="5340036" y="887240"/>
            <a:ext cx="3377852" cy="29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ABF8602-E6DF-4CC6-ACD1-5ACA57B0C176}"/>
              </a:ext>
            </a:extLst>
          </p:cNvPr>
          <p:cNvCxnSpPr>
            <a:endCxn id="185" idx="0"/>
          </p:cNvCxnSpPr>
          <p:nvPr/>
        </p:nvCxnSpPr>
        <p:spPr>
          <a:xfrm>
            <a:off x="5387265" y="1222882"/>
            <a:ext cx="3330623" cy="257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7261D4F-8E14-4FDA-A191-3930283BB111}"/>
              </a:ext>
            </a:extLst>
          </p:cNvPr>
          <p:cNvCxnSpPr>
            <a:stCxn id="40" idx="3"/>
            <a:endCxn id="185" idx="0"/>
          </p:cNvCxnSpPr>
          <p:nvPr/>
        </p:nvCxnSpPr>
        <p:spPr>
          <a:xfrm>
            <a:off x="5340036" y="2209046"/>
            <a:ext cx="3377852" cy="158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28729016-341F-43D9-BF65-F77E75D74C12}"/>
              </a:ext>
            </a:extLst>
          </p:cNvPr>
          <p:cNvSpPr/>
          <p:nvPr/>
        </p:nvSpPr>
        <p:spPr>
          <a:xfrm>
            <a:off x="6892109" y="3289154"/>
            <a:ext cx="1698114" cy="3680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Load html when launch</a:t>
            </a:r>
            <a:endParaRPr lang="en-CA" sz="1200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A4F8F83-C767-44D5-9147-0C1B7AA6BBED}"/>
              </a:ext>
            </a:extLst>
          </p:cNvPr>
          <p:cNvSpPr/>
          <p:nvPr/>
        </p:nvSpPr>
        <p:spPr>
          <a:xfrm>
            <a:off x="5304749" y="4320490"/>
            <a:ext cx="1698114" cy="36807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Ajax Load html when launch</a:t>
            </a:r>
            <a:endParaRPr lang="en-CA" sz="1200" dirty="0"/>
          </a:p>
        </p:txBody>
      </p:sp>
      <p:sp>
        <p:nvSpPr>
          <p:cNvPr id="231" name="Rectangle: Diagonal Corners Snipped 230">
            <a:extLst>
              <a:ext uri="{FF2B5EF4-FFF2-40B4-BE49-F238E27FC236}">
                <a16:creationId xmlns:a16="http://schemas.microsoft.com/office/drawing/2014/main" id="{B6A81FAD-A04A-4F1B-9E54-B51C32989B5A}"/>
              </a:ext>
            </a:extLst>
          </p:cNvPr>
          <p:cNvSpPr/>
          <p:nvPr/>
        </p:nvSpPr>
        <p:spPr>
          <a:xfrm>
            <a:off x="9786197" y="2712150"/>
            <a:ext cx="1837758" cy="212077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 err="1">
                <a:solidFill>
                  <a:srgbClr val="008000"/>
                </a:solidFill>
                <a:latin typeface="Sitka Banner" panose="02000505000000020004" pitchFamily="2" charset="0"/>
              </a:rPr>
              <a:t>nt</a:t>
            </a:r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-list-wrapper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2" name="Rectangle: Diagonal Corners Snipped 231">
            <a:extLst>
              <a:ext uri="{FF2B5EF4-FFF2-40B4-BE49-F238E27FC236}">
                <a16:creationId xmlns:a16="http://schemas.microsoft.com/office/drawing/2014/main" id="{C0D64695-8550-41E6-8260-99FD51C09D74}"/>
              </a:ext>
            </a:extLst>
          </p:cNvPr>
          <p:cNvSpPr/>
          <p:nvPr/>
        </p:nvSpPr>
        <p:spPr>
          <a:xfrm>
            <a:off x="7627136" y="71081"/>
            <a:ext cx="1669534" cy="383903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 err="1">
                <a:solidFill>
                  <a:srgbClr val="008000"/>
                </a:solidFill>
                <a:latin typeface="Sitka Banner" panose="02000505000000020004" pitchFamily="2" charset="0"/>
              </a:rPr>
              <a:t>nt</a:t>
            </a:r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-list-container-submit is parent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3" name="Rectangle: Diagonal Corners Snipped 232">
            <a:extLst>
              <a:ext uri="{FF2B5EF4-FFF2-40B4-BE49-F238E27FC236}">
                <a16:creationId xmlns:a16="http://schemas.microsoft.com/office/drawing/2014/main" id="{A377E71D-5B7E-422A-8756-29CD785A4AAB}"/>
              </a:ext>
            </a:extLst>
          </p:cNvPr>
          <p:cNvSpPr/>
          <p:nvPr/>
        </p:nvSpPr>
        <p:spPr>
          <a:xfrm>
            <a:off x="5915251" y="117466"/>
            <a:ext cx="919807" cy="214543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>
                <a:solidFill>
                  <a:srgbClr val="0000FF"/>
                </a:solidFill>
                <a:latin typeface="Sitka Banner" panose="02000505000000020004" pitchFamily="2" charset="0"/>
              </a:rPr>
              <a:t> </a:t>
            </a:r>
            <a:r>
              <a:rPr lang="en-CA" sz="1200" dirty="0" err="1">
                <a:solidFill>
                  <a:srgbClr val="0000FF"/>
                </a:solidFill>
                <a:latin typeface="Sitka Banner" panose="02000505000000020004" pitchFamily="2" charset="0"/>
              </a:rPr>
              <a:t>nt-listitem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4" name="Rectangle: Diagonal Corners Snipped 233">
            <a:extLst>
              <a:ext uri="{FF2B5EF4-FFF2-40B4-BE49-F238E27FC236}">
                <a16:creationId xmlns:a16="http://schemas.microsoft.com/office/drawing/2014/main" id="{591DF662-E87F-4FCE-99DE-41272F60D7D9}"/>
              </a:ext>
            </a:extLst>
          </p:cNvPr>
          <p:cNvSpPr/>
          <p:nvPr/>
        </p:nvSpPr>
        <p:spPr>
          <a:xfrm>
            <a:off x="7083829" y="6464855"/>
            <a:ext cx="1669534" cy="383903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 err="1">
                <a:solidFill>
                  <a:srgbClr val="008000"/>
                </a:solidFill>
                <a:latin typeface="Sitka Banner" panose="02000505000000020004" pitchFamily="2" charset="0"/>
              </a:rPr>
              <a:t>nt</a:t>
            </a:r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-list-container-submit is parent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5" name="Rectangle: Diagonal Corners Snipped 234">
            <a:extLst>
              <a:ext uri="{FF2B5EF4-FFF2-40B4-BE49-F238E27FC236}">
                <a16:creationId xmlns:a16="http://schemas.microsoft.com/office/drawing/2014/main" id="{85E75519-C1A1-4D7F-AF8A-D1AC041FC276}"/>
              </a:ext>
            </a:extLst>
          </p:cNvPr>
          <p:cNvSpPr/>
          <p:nvPr/>
        </p:nvSpPr>
        <p:spPr>
          <a:xfrm>
            <a:off x="3703474" y="6518356"/>
            <a:ext cx="919807" cy="214543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>
                <a:solidFill>
                  <a:srgbClr val="0000FF"/>
                </a:solidFill>
                <a:latin typeface="Sitka Banner" panose="02000505000000020004" pitchFamily="2" charset="0"/>
              </a:rPr>
              <a:t> </a:t>
            </a:r>
            <a:r>
              <a:rPr lang="en-CA" sz="1200" dirty="0" err="1">
                <a:solidFill>
                  <a:srgbClr val="0000FF"/>
                </a:solidFill>
                <a:latin typeface="Sitka Banner" panose="02000505000000020004" pitchFamily="2" charset="0"/>
              </a:rPr>
              <a:t>nt-listitem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6" name="Rectangle: Diagonal Corners Snipped 235">
            <a:extLst>
              <a:ext uri="{FF2B5EF4-FFF2-40B4-BE49-F238E27FC236}">
                <a16:creationId xmlns:a16="http://schemas.microsoft.com/office/drawing/2014/main" id="{373553DB-9EDA-4713-BDBE-5F001CD9B6CC}"/>
              </a:ext>
            </a:extLst>
          </p:cNvPr>
          <p:cNvSpPr/>
          <p:nvPr/>
        </p:nvSpPr>
        <p:spPr>
          <a:xfrm>
            <a:off x="334979" y="6549534"/>
            <a:ext cx="2136618" cy="247546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&lt;td/&gt;s with content and buttons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7" name="Rectangle: Diagonal Corners Snipped 236">
            <a:extLst>
              <a:ext uri="{FF2B5EF4-FFF2-40B4-BE49-F238E27FC236}">
                <a16:creationId xmlns:a16="http://schemas.microsoft.com/office/drawing/2014/main" id="{20A9715A-85A2-42C6-96A7-01D561EFE2BF}"/>
              </a:ext>
            </a:extLst>
          </p:cNvPr>
          <p:cNvSpPr/>
          <p:nvPr/>
        </p:nvSpPr>
        <p:spPr>
          <a:xfrm>
            <a:off x="344410" y="283609"/>
            <a:ext cx="1448932" cy="247546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Content only</a:t>
            </a:r>
            <a:endParaRPr lang="en-CA" sz="1200" dirty="0">
              <a:latin typeface="Sitka Banner" panose="02000505000000020004" pitchFamily="2" charset="0"/>
            </a:endParaRPr>
          </a:p>
        </p:txBody>
      </p:sp>
      <p:sp>
        <p:nvSpPr>
          <p:cNvPr id="238" name="Rectangle: Diagonal Corners Snipped 237">
            <a:extLst>
              <a:ext uri="{FF2B5EF4-FFF2-40B4-BE49-F238E27FC236}">
                <a16:creationId xmlns:a16="http://schemas.microsoft.com/office/drawing/2014/main" id="{77465A4A-82D7-427A-A7FC-C81E269C52CA}"/>
              </a:ext>
            </a:extLst>
          </p:cNvPr>
          <p:cNvSpPr/>
          <p:nvPr/>
        </p:nvSpPr>
        <p:spPr>
          <a:xfrm>
            <a:off x="3114267" y="121945"/>
            <a:ext cx="2225769" cy="247546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.</a:t>
            </a:r>
            <a:r>
              <a:rPr lang="en-CA" sz="1200" dirty="0">
                <a:solidFill>
                  <a:srgbClr val="0000FF"/>
                </a:solidFill>
                <a:latin typeface="Sitka Banner" panose="02000505000000020004" pitchFamily="2" charset="0"/>
              </a:rPr>
              <a:t>.card with </a:t>
            </a:r>
            <a:r>
              <a:rPr lang="en-CA" sz="1200" dirty="0">
                <a:solidFill>
                  <a:srgbClr val="008000"/>
                </a:solidFill>
                <a:latin typeface="Sitka Banner" panose="02000505000000020004" pitchFamily="2" charset="0"/>
              </a:rPr>
              <a:t>content and buttons</a:t>
            </a:r>
            <a:endParaRPr lang="en-CA" sz="12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4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153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Sitka Banner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David (MOH)</dc:creator>
  <cp:lastModifiedBy>Zhao, David (MOH)</cp:lastModifiedBy>
  <cp:revision>11</cp:revision>
  <dcterms:created xsi:type="dcterms:W3CDTF">2022-07-18T12:57:51Z</dcterms:created>
  <dcterms:modified xsi:type="dcterms:W3CDTF">2022-07-18T14:15:14Z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etDate">
    <vt:lpwstr>2022-07-18T12:57:51Z</vt:lpwstr>
  </property>
  <property fmtid="{D5CDD505-2E9C-101B-9397-08002B2CF9AE}" pid="4" name="MSIP_Label_034a106e-6316-442c-ad35-738afd673d2b_Method">
    <vt:lpwstr>Standard</vt:lpwstr>
  </property>
  <property fmtid="{D5CDD505-2E9C-101B-9397-08002B2CF9AE}" pid="5" name="MSIP_Label_034a106e-6316-442c-ad35-738afd673d2b_Name">
    <vt:lpwstr>034a106e-6316-442c-ad35-738afd673d2b</vt:lpwstr>
  </property>
  <property fmtid="{D5CDD505-2E9C-101B-9397-08002B2CF9AE}" pid="6" name="MSIP_Label_034a106e-6316-442c-ad35-738afd673d2b_SiteId">
    <vt:lpwstr>cddc1229-ac2a-4b97-b78a-0e5cacb5865c</vt:lpwstr>
  </property>
  <property fmtid="{D5CDD505-2E9C-101B-9397-08002B2CF9AE}" pid="7" name="MSIP_Label_034a106e-6316-442c-ad35-738afd673d2b_ActionId">
    <vt:lpwstr>4324b858-7af0-4b3e-87b8-76da470fc640</vt:lpwstr>
  </property>
  <property fmtid="{D5CDD505-2E9C-101B-9397-08002B2CF9AE}" pid="8" name="MSIP_Label_034a106e-6316-442c-ad35-738afd673d2b_ContentBits">
    <vt:lpwstr>0</vt:lpwstr>
  </property>
</Properties>
</file>