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101F-D90D-447A-B39F-52C67EAC51D5}" type="datetimeFigureOut">
              <a:rPr lang="en-CA" smtClean="0"/>
              <a:t>09/05/2014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7BB1-8C81-4A4A-ADE9-1F237E479B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94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101F-D90D-447A-B39F-52C67EAC51D5}" type="datetimeFigureOut">
              <a:rPr lang="en-CA" smtClean="0"/>
              <a:t>09/05/2014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7BB1-8C81-4A4A-ADE9-1F237E479B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52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101F-D90D-447A-B39F-52C67EAC51D5}" type="datetimeFigureOut">
              <a:rPr lang="en-CA" smtClean="0"/>
              <a:t>09/05/2014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7BB1-8C81-4A4A-ADE9-1F237E479B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65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101F-D90D-447A-B39F-52C67EAC51D5}" type="datetimeFigureOut">
              <a:rPr lang="en-CA" smtClean="0"/>
              <a:t>09/05/2014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7BB1-8C81-4A4A-ADE9-1F237E479B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69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101F-D90D-447A-B39F-52C67EAC51D5}" type="datetimeFigureOut">
              <a:rPr lang="en-CA" smtClean="0"/>
              <a:t>09/05/2014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7BB1-8C81-4A4A-ADE9-1F237E479B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26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101F-D90D-447A-B39F-52C67EAC51D5}" type="datetimeFigureOut">
              <a:rPr lang="en-CA" smtClean="0"/>
              <a:t>09/05/2014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7BB1-8C81-4A4A-ADE9-1F237E479B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20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101F-D90D-447A-B39F-52C67EAC51D5}" type="datetimeFigureOut">
              <a:rPr lang="en-CA" smtClean="0"/>
              <a:t>09/05/2014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7BB1-8C81-4A4A-ADE9-1F237E479B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90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101F-D90D-447A-B39F-52C67EAC51D5}" type="datetimeFigureOut">
              <a:rPr lang="en-CA" smtClean="0"/>
              <a:t>09/05/2014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7BB1-8C81-4A4A-ADE9-1F237E479B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96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101F-D90D-447A-B39F-52C67EAC51D5}" type="datetimeFigureOut">
              <a:rPr lang="en-CA" smtClean="0"/>
              <a:t>09/05/2014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7BB1-8C81-4A4A-ADE9-1F237E479B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68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101F-D90D-447A-B39F-52C67EAC51D5}" type="datetimeFigureOut">
              <a:rPr lang="en-CA" smtClean="0"/>
              <a:t>09/05/2014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7BB1-8C81-4A4A-ADE9-1F237E479B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54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101F-D90D-447A-B39F-52C67EAC51D5}" type="datetimeFigureOut">
              <a:rPr lang="en-CA" smtClean="0"/>
              <a:t>09/05/2014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7BB1-8C81-4A4A-ADE9-1F237E479B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101F-D90D-447A-B39F-52C67EAC51D5}" type="datetimeFigureOut">
              <a:rPr lang="en-CA" smtClean="0"/>
              <a:t>09/05/2014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A7BB1-8C81-4A4A-ADE9-1F237E479B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16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262909" y="2078182"/>
            <a:ext cx="4664364" cy="3537527"/>
          </a:xfrm>
          <a:custGeom>
            <a:avLst/>
            <a:gdLst>
              <a:gd name="connsiteX0" fmla="*/ 0 w 4664364"/>
              <a:gd name="connsiteY0" fmla="*/ 101600 h 3537527"/>
              <a:gd name="connsiteX1" fmla="*/ 9236 w 4664364"/>
              <a:gd name="connsiteY1" fmla="*/ 2540000 h 3537527"/>
              <a:gd name="connsiteX2" fmla="*/ 184727 w 4664364"/>
              <a:gd name="connsiteY2" fmla="*/ 2678545 h 3537527"/>
              <a:gd name="connsiteX3" fmla="*/ 350982 w 4664364"/>
              <a:gd name="connsiteY3" fmla="*/ 2798618 h 3537527"/>
              <a:gd name="connsiteX4" fmla="*/ 452582 w 4664364"/>
              <a:gd name="connsiteY4" fmla="*/ 2863273 h 3537527"/>
              <a:gd name="connsiteX5" fmla="*/ 461818 w 4664364"/>
              <a:gd name="connsiteY5" fmla="*/ 2992582 h 3537527"/>
              <a:gd name="connsiteX6" fmla="*/ 452582 w 4664364"/>
              <a:gd name="connsiteY6" fmla="*/ 3048000 h 3537527"/>
              <a:gd name="connsiteX7" fmla="*/ 378691 w 4664364"/>
              <a:gd name="connsiteY7" fmla="*/ 3094182 h 3537527"/>
              <a:gd name="connsiteX8" fmla="*/ 489527 w 4664364"/>
              <a:gd name="connsiteY8" fmla="*/ 3158836 h 3537527"/>
              <a:gd name="connsiteX9" fmla="*/ 572655 w 4664364"/>
              <a:gd name="connsiteY9" fmla="*/ 3223491 h 3537527"/>
              <a:gd name="connsiteX10" fmla="*/ 554182 w 4664364"/>
              <a:gd name="connsiteY10" fmla="*/ 3334327 h 3537527"/>
              <a:gd name="connsiteX11" fmla="*/ 489527 w 4664364"/>
              <a:gd name="connsiteY11" fmla="*/ 3417454 h 3537527"/>
              <a:gd name="connsiteX12" fmla="*/ 526473 w 4664364"/>
              <a:gd name="connsiteY12" fmla="*/ 3500582 h 3537527"/>
              <a:gd name="connsiteX13" fmla="*/ 4599709 w 4664364"/>
              <a:gd name="connsiteY13" fmla="*/ 3537527 h 3537527"/>
              <a:gd name="connsiteX14" fmla="*/ 4516582 w 4664364"/>
              <a:gd name="connsiteY14" fmla="*/ 3426691 h 3537527"/>
              <a:gd name="connsiteX15" fmla="*/ 4378036 w 4664364"/>
              <a:gd name="connsiteY15" fmla="*/ 3445163 h 3537527"/>
              <a:gd name="connsiteX16" fmla="*/ 4267200 w 4664364"/>
              <a:gd name="connsiteY16" fmla="*/ 3426691 h 3537527"/>
              <a:gd name="connsiteX17" fmla="*/ 4230255 w 4664364"/>
              <a:gd name="connsiteY17" fmla="*/ 3371273 h 3537527"/>
              <a:gd name="connsiteX18" fmla="*/ 4230255 w 4664364"/>
              <a:gd name="connsiteY18" fmla="*/ 3223491 h 3537527"/>
              <a:gd name="connsiteX19" fmla="*/ 4285673 w 4664364"/>
              <a:gd name="connsiteY19" fmla="*/ 3149600 h 3537527"/>
              <a:gd name="connsiteX20" fmla="*/ 4248727 w 4664364"/>
              <a:gd name="connsiteY20" fmla="*/ 3084945 h 3537527"/>
              <a:gd name="connsiteX21" fmla="*/ 4230255 w 4664364"/>
              <a:gd name="connsiteY21" fmla="*/ 2992582 h 3537527"/>
              <a:gd name="connsiteX22" fmla="*/ 4285673 w 4664364"/>
              <a:gd name="connsiteY22" fmla="*/ 2909454 h 3537527"/>
              <a:gd name="connsiteX23" fmla="*/ 4378036 w 4664364"/>
              <a:gd name="connsiteY23" fmla="*/ 2863273 h 3537527"/>
              <a:gd name="connsiteX24" fmla="*/ 4442691 w 4664364"/>
              <a:gd name="connsiteY24" fmla="*/ 2826327 h 3537527"/>
              <a:gd name="connsiteX25" fmla="*/ 4322618 w 4664364"/>
              <a:gd name="connsiteY25" fmla="*/ 2770909 h 3537527"/>
              <a:gd name="connsiteX26" fmla="*/ 4341091 w 4664364"/>
              <a:gd name="connsiteY26" fmla="*/ 2632363 h 3537527"/>
              <a:gd name="connsiteX27" fmla="*/ 4414982 w 4664364"/>
              <a:gd name="connsiteY27" fmla="*/ 2576945 h 3537527"/>
              <a:gd name="connsiteX28" fmla="*/ 4664364 w 4664364"/>
              <a:gd name="connsiteY28" fmla="*/ 2410691 h 3537527"/>
              <a:gd name="connsiteX29" fmla="*/ 4645891 w 4664364"/>
              <a:gd name="connsiteY29" fmla="*/ 0 h 3537527"/>
              <a:gd name="connsiteX30" fmla="*/ 0 w 4664364"/>
              <a:gd name="connsiteY30" fmla="*/ 18473 h 3537527"/>
              <a:gd name="connsiteX31" fmla="*/ 0 w 4664364"/>
              <a:gd name="connsiteY31" fmla="*/ 101600 h 353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664364" h="3537527">
                <a:moveTo>
                  <a:pt x="0" y="101600"/>
                </a:moveTo>
                <a:cubicBezTo>
                  <a:pt x="3079" y="914400"/>
                  <a:pt x="6157" y="1727200"/>
                  <a:pt x="9236" y="2540000"/>
                </a:cubicBezTo>
                <a:lnTo>
                  <a:pt x="184727" y="2678545"/>
                </a:lnTo>
                <a:lnTo>
                  <a:pt x="350982" y="2798618"/>
                </a:lnTo>
                <a:lnTo>
                  <a:pt x="452582" y="2863273"/>
                </a:lnTo>
                <a:lnTo>
                  <a:pt x="461818" y="2992582"/>
                </a:lnTo>
                <a:lnTo>
                  <a:pt x="452582" y="3048000"/>
                </a:lnTo>
                <a:lnTo>
                  <a:pt x="378691" y="3094182"/>
                </a:lnTo>
                <a:lnTo>
                  <a:pt x="489527" y="3158836"/>
                </a:lnTo>
                <a:lnTo>
                  <a:pt x="572655" y="3223491"/>
                </a:lnTo>
                <a:lnTo>
                  <a:pt x="554182" y="3334327"/>
                </a:lnTo>
                <a:lnTo>
                  <a:pt x="489527" y="3417454"/>
                </a:lnTo>
                <a:lnTo>
                  <a:pt x="526473" y="3500582"/>
                </a:lnTo>
                <a:lnTo>
                  <a:pt x="4599709" y="3537527"/>
                </a:lnTo>
                <a:lnTo>
                  <a:pt x="4516582" y="3426691"/>
                </a:lnTo>
                <a:lnTo>
                  <a:pt x="4378036" y="3445163"/>
                </a:lnTo>
                <a:lnTo>
                  <a:pt x="4267200" y="3426691"/>
                </a:lnTo>
                <a:lnTo>
                  <a:pt x="4230255" y="3371273"/>
                </a:lnTo>
                <a:lnTo>
                  <a:pt x="4230255" y="3223491"/>
                </a:lnTo>
                <a:lnTo>
                  <a:pt x="4285673" y="3149600"/>
                </a:lnTo>
                <a:lnTo>
                  <a:pt x="4248727" y="3084945"/>
                </a:lnTo>
                <a:lnTo>
                  <a:pt x="4230255" y="2992582"/>
                </a:lnTo>
                <a:lnTo>
                  <a:pt x="4285673" y="2909454"/>
                </a:lnTo>
                <a:lnTo>
                  <a:pt x="4378036" y="2863273"/>
                </a:lnTo>
                <a:lnTo>
                  <a:pt x="4442691" y="2826327"/>
                </a:lnTo>
                <a:lnTo>
                  <a:pt x="4322618" y="2770909"/>
                </a:lnTo>
                <a:lnTo>
                  <a:pt x="4341091" y="2632363"/>
                </a:lnTo>
                <a:lnTo>
                  <a:pt x="4414982" y="2576945"/>
                </a:lnTo>
                <a:lnTo>
                  <a:pt x="4664364" y="2410691"/>
                </a:lnTo>
                <a:lnTo>
                  <a:pt x="4645891" y="0"/>
                </a:lnTo>
                <a:lnTo>
                  <a:pt x="0" y="18473"/>
                </a:lnTo>
                <a:lnTo>
                  <a:pt x="0" y="1016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3"/>
          <a:stretch/>
        </p:blipFill>
        <p:spPr>
          <a:xfrm>
            <a:off x="2262909" y="2070077"/>
            <a:ext cx="4664364" cy="3674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27"/>
          <a:stretch/>
        </p:blipFill>
        <p:spPr>
          <a:xfrm>
            <a:off x="3059832" y="3501008"/>
            <a:ext cx="3096344" cy="2244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56"/>
          <a:stretch/>
        </p:blipFill>
        <p:spPr>
          <a:xfrm>
            <a:off x="3563888" y="4437113"/>
            <a:ext cx="2160240" cy="130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4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WRDSB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WRDSB</dc:creator>
  <cp:lastModifiedBy>WRDSB</cp:lastModifiedBy>
  <cp:revision>2</cp:revision>
  <dcterms:created xsi:type="dcterms:W3CDTF">2014-05-09T16:17:37Z</dcterms:created>
  <dcterms:modified xsi:type="dcterms:W3CDTF">2014-05-09T16:25:50Z</dcterms:modified>
</cp:coreProperties>
</file>