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0080625" cy="56705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79jxe48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2010240" cy="2101684"/>
          </a:xfrm>
          <a:prstGeom prst="rect">
            <a:avLst/>
          </a:prstGeom>
        </p:spPr>
      </p:pic>
      <p:pic>
        <p:nvPicPr>
          <p:cNvPr id="3" name="Picture 2" descr="tmpjfm23xe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3017520"/>
            <a:ext cx="4387680" cy="2284520"/>
          </a:xfrm>
          <a:prstGeom prst="rect">
            <a:avLst/>
          </a:prstGeom>
        </p:spPr>
      </p:pic>
      <p:pic>
        <p:nvPicPr>
          <p:cNvPr id="4" name="Picture 3" descr="tmpjuust0t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182880"/>
            <a:ext cx="2467440" cy="1735895"/>
          </a:xfrm>
          <a:prstGeom prst="rect">
            <a:avLst/>
          </a:prstGeom>
        </p:spPr>
      </p:pic>
      <p:sp>
        <p:nvSpPr>
          <p:cNvPr id="39" name="CustomShape 4"/>
          <p:cNvSpPr/>
          <p:nvPr/>
        </p:nvSpPr>
        <p:spPr>
          <a:xfrm>
            <a:off x="4114800" y="731520"/>
            <a:ext cx="2833560" cy="1279080"/>
          </a:xfrm>
          <a:prstGeom prst="wedgeRoundRectCallout">
            <a:avLst>
              <a:gd name="adj1" fmla="val -26916"/>
              <a:gd name="adj2" fmla="val 78731"/>
              <a:gd name="adj3" fmla="val 16667"/>
            </a:avLst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t>HELLO WORLD</a:t>
            </a:r>
          </a:p>
          <a:p>
            <a:r>
              <a:t>This text should stay</a:t>
            </a:r>
          </a:p>
        </p:txBody>
      </p:sp>
      <p:pic>
        <p:nvPicPr>
          <p:cNvPr id="40" name="Picture 39" descr="tmpg3xnw8d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80" y="3749040"/>
            <a:ext cx="1723680" cy="1652040"/>
          </a:xfrm>
          <a:prstGeom prst="rect">
            <a:avLst/>
          </a:prstGeom>
        </p:spPr>
      </p:pic>
      <p:sp>
        <p:nvSpPr>
          <p:cNvPr id="41" name="CustomShape 5"/>
          <p:cNvSpPr/>
          <p:nvPr/>
        </p:nvSpPr>
        <p:spPr>
          <a:xfrm>
            <a:off x="365760" y="2651760"/>
            <a:ext cx="29260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t>This is the variable 123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