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88720" y="274320"/>
            <a:ext cx="2010240" cy="2101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37760" y="3017520"/>
            <a:ext cx="4387680" cy="2284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!(test_1)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406640" y="182880"/>
            <a:ext cx="2467440" cy="1735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!(test_q)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14800" y="731520"/>
            <a:ext cx="2833560" cy="127908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HELLO WORLD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text should stay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87280" y="3749040"/>
            <a:ext cx="1723680" cy="1652040"/>
          </a:xfrm>
          <a:prstGeom prst="rect">
            <a:avLst/>
          </a:prstGeom>
          <a:ln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365760" y="2651760"/>
            <a:ext cx="2926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is the variable $[a]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2021-01-08T18:31:22Z</dcterms:created>
  <dc:creator/>
  <dc:description/>
  <dc:language>en-US</dc:language>
  <cp:lastModifiedBy/>
  <dcterms:modified xsi:type="dcterms:W3CDTF">2021-01-10T15:31:20Z</dcterms:modified>
  <cp:revision>11</cp:revision>
  <dc:subject/>
  <dc:title/>
</cp:coreProperties>
</file>