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080625" cy="5670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fqfc4if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2011680" cy="2103120"/>
          </a:xfrm>
          <a:prstGeom prst="rect">
            <a:avLst/>
          </a:prstGeom>
        </p:spPr>
      </p:pic>
      <p:pic>
        <p:nvPicPr>
          <p:cNvPr id="3" name="Picture 2" descr="tmp3ntuzf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017520"/>
            <a:ext cx="4389120" cy="2286000"/>
          </a:xfrm>
          <a:prstGeom prst="rect">
            <a:avLst/>
          </a:prstGeom>
        </p:spPr>
      </p:pic>
      <p:pic>
        <p:nvPicPr>
          <p:cNvPr id="4" name="Picture 3" descr="tmpgh72usg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2880"/>
            <a:ext cx="2468880" cy="1737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