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080625" cy="5670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terjq1h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2010240" cy="2101823"/>
          </a:xfrm>
          <a:prstGeom prst="rect">
            <a:avLst/>
          </a:prstGeom>
        </p:spPr>
      </p:pic>
      <p:pic>
        <p:nvPicPr>
          <p:cNvPr id="3" name="Picture 2" descr="tmp7ewqnyg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017520"/>
            <a:ext cx="4387680" cy="2283058"/>
          </a:xfrm>
          <a:prstGeom prst="rect">
            <a:avLst/>
          </a:prstGeom>
        </p:spPr>
      </p:pic>
      <p:pic>
        <p:nvPicPr>
          <p:cNvPr id="4" name="Picture 3" descr="tmphvwzvvn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82880"/>
            <a:ext cx="2467440" cy="1734990"/>
          </a:xfrm>
          <a:prstGeom prst="rect">
            <a:avLst/>
          </a:prstGeom>
        </p:spPr>
      </p:pic>
      <p:sp>
        <p:nvSpPr>
          <p:cNvPr id="41" name="CustomShape 4"/>
          <p:cNvSpPr/>
          <p:nvPr/>
        </p:nvSpPr>
        <p:spPr>
          <a:xfrm>
            <a:off x="4114800" y="731520"/>
            <a:ext cx="2833560" cy="1279080"/>
          </a:xfrm>
          <a:prstGeom prst="wedgeRoundRectCallout">
            <a:avLst>
              <a:gd name="adj1" fmla="val -26916"/>
              <a:gd name="adj2" fmla="val 78731"/>
              <a:gd name="adj3" fmla="val 16667"/>
            </a:avLst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t>HELLO WORLD</a:t>
            </a:r>
          </a:p>
          <a:p>
            <a:r>
              <a:t>This text should stay</a:t>
            </a:r>
          </a:p>
        </p:txBody>
      </p:sp>
      <p:pic>
        <p:nvPicPr>
          <p:cNvPr id="42" name="Picture 41" descr="tmpcxjd9t0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80" y="3749040"/>
            <a:ext cx="1723680" cy="1652040"/>
          </a:xfrm>
          <a:prstGeom prst="rect">
            <a:avLst/>
          </a:prstGeom>
        </p:spPr>
      </p:pic>
      <p:sp>
        <p:nvSpPr>
          <p:cNvPr id="43" name="CustomShape 5"/>
          <p:cNvSpPr/>
          <p:nvPr/>
        </p:nvSpPr>
        <p:spPr>
          <a:xfrm>
            <a:off x="365760" y="2651760"/>
            <a:ext cx="29260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t>This is the variable 123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196D67F9-702B-594C-AE2B-6E057ECB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2203-ABFC-5840-988D-2682E0E4FF5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mpwexuzvw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3017520"/>
            <a:ext cx="4387680" cy="3134057"/>
          </a:xfrm>
          <a:prstGeom prst="rect">
            <a:avLst/>
          </a:prstGeom>
        </p:spPr>
      </p:pic>
      <p:pic>
        <p:nvPicPr>
          <p:cNvPr id="5" name="Picture 4" descr="tmpexqmo_d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97660"/>
            <a:ext cx="4387680" cy="31340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