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7sehulp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0960" cy="2102437"/>
          </a:xfrm>
          <a:prstGeom prst="rect">
            <a:avLst/>
          </a:prstGeom>
        </p:spPr>
      </p:pic>
      <p:pic>
        <p:nvPicPr>
          <p:cNvPr id="3" name="Picture 2" descr="tmpse6avl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8400" cy="2284895"/>
          </a:xfrm>
          <a:prstGeom prst="rect">
            <a:avLst/>
          </a:prstGeom>
        </p:spPr>
      </p:pic>
      <p:pic>
        <p:nvPicPr>
          <p:cNvPr id="4" name="Picture 3" descr="tmpe4x8e69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8160" cy="1736402"/>
          </a:xfrm>
          <a:prstGeom prst="rect">
            <a:avLst/>
          </a:prstGeom>
        </p:spPr>
      </p:pic>
      <p:sp>
        <p:nvSpPr>
          <p:cNvPr id="41" name="CustomShape 4"/>
          <p:cNvSpPr/>
          <p:nvPr/>
        </p:nvSpPr>
        <p:spPr>
          <a:xfrm>
            <a:off x="4114800" y="731520"/>
            <a:ext cx="2834280" cy="127980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 WORLD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text should stay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Picture 41" descr="tmpqfounq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80" y="3749040"/>
            <a:ext cx="1724400" cy="16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