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188720" y="274320"/>
            <a:ext cx="2010960" cy="2102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!(test1)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937760" y="3017520"/>
            <a:ext cx="4388400" cy="228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!(test_1)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7406640" y="182880"/>
            <a:ext cx="2468160" cy="1736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!(test_q)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4114800" y="731520"/>
            <a:ext cx="2834280" cy="1279800"/>
          </a:xfrm>
          <a:prstGeom prst="wedgeRoundRectCallout">
            <a:avLst>
              <a:gd name="adj1" fmla="val -26916"/>
              <a:gd name="adj2" fmla="val 78731"/>
              <a:gd name="adj3" fmla="val 16667"/>
            </a:avLst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HELLO WORLD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text should stay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87280" y="3749040"/>
            <a:ext cx="1724400" cy="165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2021-01-08T18:31:22Z</dcterms:created>
  <dc:creator/>
  <dc:description/>
  <dc:language>en-US</dc:language>
  <cp:lastModifiedBy/>
  <dcterms:modified xsi:type="dcterms:W3CDTF">2021-01-09T22:30:38Z</dcterms:modified>
  <cp:revision>6</cp:revision>
  <dc:subject/>
  <dc:title/>
</cp:coreProperties>
</file>