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99" r:id="rId2"/>
  </p:sldMasterIdLst>
  <p:notesMasterIdLst>
    <p:notesMasterId r:id="rId20"/>
  </p:notesMasterIdLst>
  <p:handoutMasterIdLst>
    <p:handoutMasterId r:id="rId21"/>
  </p:handoutMasterIdLst>
  <p:sldIdLst>
    <p:sldId id="304" r:id="rId3"/>
    <p:sldId id="313" r:id="rId4"/>
    <p:sldId id="314" r:id="rId5"/>
    <p:sldId id="315" r:id="rId6"/>
    <p:sldId id="316" r:id="rId7"/>
    <p:sldId id="323" r:id="rId8"/>
    <p:sldId id="328" r:id="rId9"/>
    <p:sldId id="326" r:id="rId10"/>
    <p:sldId id="317" r:id="rId11"/>
    <p:sldId id="318" r:id="rId12"/>
    <p:sldId id="319" r:id="rId13"/>
    <p:sldId id="327" r:id="rId14"/>
    <p:sldId id="324" r:id="rId15"/>
    <p:sldId id="320" r:id="rId16"/>
    <p:sldId id="312" r:id="rId17"/>
    <p:sldId id="322" r:id="rId18"/>
    <p:sldId id="321" r:id="rId19"/>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Source Sans Pro"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Source Sans Pro"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Source Sans Pro"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Source Sans Pro"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Source Sans Pro" charset="0"/>
        <a:ea typeface="MS PGothic" panose="020B0600070205080204" pitchFamily="34" charset="-128"/>
        <a:cs typeface="+mn-cs"/>
      </a:defRPr>
    </a:lvl5pPr>
    <a:lvl6pPr marL="2286000" algn="l" defTabSz="914400" rtl="0" eaLnBrk="1" latinLnBrk="0" hangingPunct="1">
      <a:defRPr kern="1200">
        <a:solidFill>
          <a:schemeClr val="tx1"/>
        </a:solidFill>
        <a:latin typeface="Source Sans Pro" charset="0"/>
        <a:ea typeface="MS PGothic" panose="020B0600070205080204" pitchFamily="34" charset="-128"/>
        <a:cs typeface="+mn-cs"/>
      </a:defRPr>
    </a:lvl6pPr>
    <a:lvl7pPr marL="2743200" algn="l" defTabSz="914400" rtl="0" eaLnBrk="1" latinLnBrk="0" hangingPunct="1">
      <a:defRPr kern="1200">
        <a:solidFill>
          <a:schemeClr val="tx1"/>
        </a:solidFill>
        <a:latin typeface="Source Sans Pro" charset="0"/>
        <a:ea typeface="MS PGothic" panose="020B0600070205080204" pitchFamily="34" charset="-128"/>
        <a:cs typeface="+mn-cs"/>
      </a:defRPr>
    </a:lvl7pPr>
    <a:lvl8pPr marL="3200400" algn="l" defTabSz="914400" rtl="0" eaLnBrk="1" latinLnBrk="0" hangingPunct="1">
      <a:defRPr kern="1200">
        <a:solidFill>
          <a:schemeClr val="tx1"/>
        </a:solidFill>
        <a:latin typeface="Source Sans Pro" charset="0"/>
        <a:ea typeface="MS PGothic" panose="020B0600070205080204" pitchFamily="34" charset="-128"/>
        <a:cs typeface="+mn-cs"/>
      </a:defRPr>
    </a:lvl8pPr>
    <a:lvl9pPr marL="3657600" algn="l" defTabSz="914400" rtl="0" eaLnBrk="1" latinLnBrk="0" hangingPunct="1">
      <a:defRPr kern="1200">
        <a:solidFill>
          <a:schemeClr val="tx1"/>
        </a:solidFill>
        <a:latin typeface="Source Sans Pro" charset="0"/>
        <a:ea typeface="MS PGothic"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1515"/>
    <a:srgbClr val="D6DDD3"/>
    <a:srgbClr val="EDE8DD"/>
    <a:srgbClr val="C2B7A1"/>
    <a:srgbClr val="918873"/>
    <a:srgbClr val="3C3623"/>
    <a:srgbClr val="D0A760"/>
    <a:srgbClr val="434A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napToObjects="1">
      <p:cViewPr varScale="1">
        <p:scale>
          <a:sx n="151" d="100"/>
          <a:sy n="151" d="100"/>
        </p:scale>
        <p:origin x="45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A839C5A-1A87-4924-8419-2A653AF77EB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313A3AE1-AC9C-4785-A99C-C59079896D51}"/>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91666E45-E399-4822-AD0B-84A7D3A36575}" type="datetimeFigureOut">
              <a:rPr lang="en-US" altLang="en-NL"/>
              <a:pPr/>
              <a:t>3/7/2018</a:t>
            </a:fld>
            <a:endParaRPr lang="en-US" altLang="en-NL"/>
          </a:p>
        </p:txBody>
      </p:sp>
      <p:sp>
        <p:nvSpPr>
          <p:cNvPr id="4" name="Footer Placeholder 3">
            <a:extLst>
              <a:ext uri="{FF2B5EF4-FFF2-40B4-BE49-F238E27FC236}">
                <a16:creationId xmlns:a16="http://schemas.microsoft.com/office/drawing/2014/main" id="{5187F118-4CC7-42CC-A1AA-1F3397BBC88D}"/>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64A76DE0-8FE9-4EB6-B91F-0E830CB3F3BE}"/>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EF59FF90-EFAD-4415-A103-1790405F57D6}" type="slidenum">
              <a:rPr lang="en-US" altLang="en-NL"/>
              <a:pPr/>
              <a:t>‹#›</a:t>
            </a:fld>
            <a:endParaRPr lang="en-US" altLang="en-NL"/>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E64980-779E-4A9A-9C9D-5B641647FC8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0C0158F2-47BC-4B0E-A9EC-3EABB7E1AF0C}"/>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25727D7A-3BED-4DEF-B96A-0B28E3D41C32}" type="datetimeFigureOut">
              <a:rPr lang="en-US" altLang="en-NL"/>
              <a:pPr/>
              <a:t>3/7/2018</a:t>
            </a:fld>
            <a:endParaRPr lang="en-US" altLang="en-NL"/>
          </a:p>
        </p:txBody>
      </p:sp>
      <p:sp>
        <p:nvSpPr>
          <p:cNvPr id="4" name="Slide Image Placeholder 3">
            <a:extLst>
              <a:ext uri="{FF2B5EF4-FFF2-40B4-BE49-F238E27FC236}">
                <a16:creationId xmlns:a16="http://schemas.microsoft.com/office/drawing/2014/main" id="{6F6B6FD2-2EA2-4CF6-8067-B86EFC5AB7E5}"/>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BA543870-7FD6-4F92-BA73-48404097F098}"/>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6EE7361A-C166-403D-87E2-93349BA8C3D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9C35FFDA-88F4-4B92-9122-1BAA0FF3119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57F60267-8255-46F7-80E3-B7327BC5A377}" type="slidenum">
              <a:rPr lang="en-US" altLang="en-NL"/>
              <a:pPr/>
              <a:t>‹#›</a:t>
            </a:fld>
            <a:endParaRPr lang="en-US" altLang="en-NL"/>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1212932-7F26-4911-9A2A-8774C6E9C410}"/>
              </a:ext>
            </a:extLst>
          </p:cNvPr>
          <p:cNvSpPr>
            <a:spLocks noChangeArrowheads="1"/>
          </p:cNvSpPr>
          <p:nvPr/>
        </p:nvSpPr>
        <p:spPr bwMode="auto">
          <a:xfrm>
            <a:off x="0" y="4806950"/>
            <a:ext cx="9155113" cy="342900"/>
          </a:xfrm>
          <a:prstGeom prst="rect">
            <a:avLst/>
          </a:prstGeom>
          <a:solidFill>
            <a:srgbClr val="8C1515"/>
          </a:solidFill>
          <a:ln w="9525">
            <a:solidFill>
              <a:srgbClr val="8C1515"/>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6" name="Picture 14" title="Stanford University">
            <a:extLst>
              <a:ext uri="{FF2B5EF4-FFF2-40B4-BE49-F238E27FC236}">
                <a16:creationId xmlns:a16="http://schemas.microsoft.com/office/drawing/2014/main" id="{CE4134BC-9A3C-424D-80C9-A95505D9AE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200" y="1792517"/>
            <a:ext cx="8229600" cy="618473"/>
          </a:xfrm>
          <a:prstGeom prst="rect">
            <a:avLst/>
          </a:prstGeom>
        </p:spPr>
        <p:txBody>
          <a:bodyPr>
            <a:noAutofit/>
          </a:bodyPr>
          <a:lstStyle>
            <a:lvl1pPr algn="ctr">
              <a:defRPr sz="3600">
                <a:solidFill>
                  <a:schemeClr val="tx1"/>
                </a:solidFill>
              </a:defRPr>
            </a:lvl1pPr>
          </a:lstStyle>
          <a:p>
            <a:r>
              <a:rPr lang="en-US"/>
              <a:t>Click to edit Master title style</a:t>
            </a:r>
            <a:endParaRPr lang="en-US" dirty="0"/>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Edit Master text styles</a:t>
            </a:r>
          </a:p>
        </p:txBody>
      </p:sp>
      <p:sp>
        <p:nvSpPr>
          <p:cNvPr id="13" name="Subtitle 2"/>
          <p:cNvSpPr>
            <a:spLocks noGrp="1"/>
          </p:cNvSpPr>
          <p:nvPr>
            <p:ph type="subTitle" idx="1"/>
          </p:nvPr>
        </p:nvSpPr>
        <p:spPr>
          <a:xfrm>
            <a:off x="457200" y="2410990"/>
            <a:ext cx="8229600" cy="461897"/>
          </a:xfrm>
          <a:prstGeom prst="rect">
            <a:avLst/>
          </a:prstGeom>
        </p:spPr>
        <p:txBody>
          <a:bodyPr>
            <a:noAutofit/>
          </a:bodyPr>
          <a:lstStyle>
            <a:lvl1pPr marL="0" indent="0" algn="ctr">
              <a:buNone/>
              <a:defRPr sz="21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34286521"/>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7C5F211-0517-4206-8AF0-D0084D67318F}"/>
              </a:ext>
            </a:extLst>
          </p:cNvPr>
          <p:cNvSpPr>
            <a:spLocks noChangeArrowheads="1"/>
          </p:cNvSpPr>
          <p:nvPr/>
        </p:nvSpPr>
        <p:spPr bwMode="auto">
          <a:xfrm>
            <a:off x="0" y="4806950"/>
            <a:ext cx="9155113" cy="342900"/>
          </a:xfrm>
          <a:prstGeom prst="rect">
            <a:avLst/>
          </a:prstGeom>
          <a:solidFill>
            <a:schemeClr val="bg2"/>
          </a:solidFill>
          <a:ln w="9525">
            <a:solidFill>
              <a:schemeClr val="accent1"/>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7" name="Picture 14" title="Stanford University">
            <a:extLst>
              <a:ext uri="{FF2B5EF4-FFF2-40B4-BE49-F238E27FC236}">
                <a16:creationId xmlns:a16="http://schemas.microsoft.com/office/drawing/2014/main" id="{6507255E-A28B-491E-A169-48DDFF656B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1603377" y="1538765"/>
            <a:ext cx="2954337" cy="92583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603377" y="2571750"/>
            <a:ext cx="2954337" cy="932975"/>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Picture Placeholder 16"/>
          <p:cNvSpPr>
            <a:spLocks noGrp="1"/>
          </p:cNvSpPr>
          <p:nvPr>
            <p:ph type="pic" sz="quarter" idx="13"/>
          </p:nvPr>
        </p:nvSpPr>
        <p:spPr>
          <a:xfrm>
            <a:off x="4665662" y="1535112"/>
            <a:ext cx="1951038" cy="1951038"/>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defRPr lang="en-US" sz="12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3234567893"/>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dirty="0"/>
              <a:t>Click to edit Master title style</a:t>
            </a:r>
          </a:p>
        </p:txBody>
      </p:sp>
      <p:sp>
        <p:nvSpPr>
          <p:cNvPr id="7" name="Content Placeholder 6"/>
          <p:cNvSpPr>
            <a:spLocks noGrp="1"/>
          </p:cNvSpPr>
          <p:nvPr>
            <p:ph sz="quarter" idx="10"/>
          </p:nvPr>
        </p:nvSpPr>
        <p:spPr>
          <a:xfrm>
            <a:off x="955677" y="908685"/>
            <a:ext cx="7700963"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6943094"/>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a:extLst>
              <a:ext uri="{FF2B5EF4-FFF2-40B4-BE49-F238E27FC236}">
                <a16:creationId xmlns:a16="http://schemas.microsoft.com/office/drawing/2014/main" id="{B80231DD-EEB8-415D-8079-BBA1981F04EB}"/>
              </a:ext>
            </a:extLst>
          </p:cNvPr>
          <p:cNvSpPr txBox="1">
            <a:spLocks/>
          </p:cNvSpPr>
          <p:nvPr/>
        </p:nvSpPr>
        <p:spPr>
          <a:xfrm>
            <a:off x="60325" y="7938"/>
            <a:ext cx="457200" cy="457200"/>
          </a:xfrm>
          <a:prstGeom prst="rect">
            <a:avLst/>
          </a:prstGeom>
        </p:spPr>
        <p:txBody>
          <a:bodyPr wrap="none" lIns="45720" tIns="0" rIns="45720" bIns="0" anchor="ctr" anchorCtr="1"/>
          <a:lstStyle>
            <a:lvl1pPr eaLnBrk="0" hangingPunct="0">
              <a:defRPr sz="2400">
                <a:solidFill>
                  <a:schemeClr val="tx1"/>
                </a:solidFill>
                <a:latin typeface="Source Sans Pro" charset="0"/>
                <a:ea typeface="MS PGothic" panose="020B0600070205080204" pitchFamily="34" charset="-128"/>
              </a:defRPr>
            </a:lvl1pPr>
            <a:lvl2pPr marL="742950" indent="-285750" eaLnBrk="0" hangingPunct="0">
              <a:defRPr sz="2400">
                <a:solidFill>
                  <a:schemeClr val="tx1"/>
                </a:solidFill>
                <a:latin typeface="Source Sans Pro" charset="0"/>
                <a:ea typeface="MS PGothic" panose="020B0600070205080204" pitchFamily="34" charset="-128"/>
              </a:defRPr>
            </a:lvl2pPr>
            <a:lvl3pPr marL="1143000" indent="-228600" eaLnBrk="0" hangingPunct="0">
              <a:defRPr sz="2400">
                <a:solidFill>
                  <a:schemeClr val="tx1"/>
                </a:solidFill>
                <a:latin typeface="Source Sans Pro" charset="0"/>
                <a:ea typeface="MS PGothic" panose="020B0600070205080204" pitchFamily="34" charset="-128"/>
              </a:defRPr>
            </a:lvl3pPr>
            <a:lvl4pPr marL="1600200" indent="-228600" eaLnBrk="0" hangingPunct="0">
              <a:defRPr sz="2400">
                <a:solidFill>
                  <a:schemeClr val="tx1"/>
                </a:solidFill>
                <a:latin typeface="Source Sans Pro" charset="0"/>
                <a:ea typeface="MS PGothic" panose="020B0600070205080204" pitchFamily="34" charset="-128"/>
              </a:defRPr>
            </a:lvl4pPr>
            <a:lvl5pPr marL="2057400" indent="-228600" eaLnBrk="0" hangingPunct="0">
              <a:defRPr sz="2400">
                <a:solidFill>
                  <a:schemeClr val="tx1"/>
                </a:solidFill>
                <a:latin typeface="Source Sans Pro"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charset="0"/>
                <a:ea typeface="MS PGothic" panose="020B0600070205080204" pitchFamily="34" charset="-128"/>
              </a:defRPr>
            </a:lvl9pPr>
          </a:lstStyle>
          <a:p>
            <a:pPr algn="ctr" eaLnBrk="1" hangingPunct="1"/>
            <a:fld id="{94C78CC8-98A3-44A2-8444-B788737BECF1}" type="slidenum">
              <a:rPr lang="en-US" altLang="en-NL" sz="1000">
                <a:solidFill>
                  <a:srgbClr val="7F7F7F"/>
                </a:solidFill>
                <a:latin typeface="Arial" panose="020B0604020202020204" pitchFamily="34" charset="0"/>
              </a:rPr>
              <a:pPr algn="ctr" eaLnBrk="1" hangingPunct="1"/>
              <a:t>‹#›</a:t>
            </a:fld>
            <a:endParaRPr lang="en-US" altLang="en-NL" sz="1000">
              <a:solidFill>
                <a:srgbClr val="7F7F7F"/>
              </a:solidFill>
              <a:latin typeface="Arial" panose="020B0604020202020204" pitchFamily="34" charset="0"/>
            </a:endParaRPr>
          </a:p>
        </p:txBody>
      </p:sp>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7" y="908685"/>
            <a:ext cx="3787775"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1"/>
          </p:nvPr>
        </p:nvSpPr>
        <p:spPr>
          <a:xfrm>
            <a:off x="4876800" y="908685"/>
            <a:ext cx="3779838"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70353456"/>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948777" y="908685"/>
            <a:ext cx="7707862" cy="18166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949327" y="2841313"/>
            <a:ext cx="7707313" cy="18166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091854"/>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7" y="908685"/>
            <a:ext cx="3787775"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1"/>
          </p:nvPr>
        </p:nvSpPr>
        <p:spPr>
          <a:xfrm>
            <a:off x="4876800" y="908686"/>
            <a:ext cx="3779838"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2"/>
          </p:nvPr>
        </p:nvSpPr>
        <p:spPr>
          <a:xfrm>
            <a:off x="4876800" y="2837497"/>
            <a:ext cx="3779838" cy="1830230"/>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5123354"/>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7" y="908686"/>
            <a:ext cx="3787775"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1"/>
          </p:nvPr>
        </p:nvSpPr>
        <p:spPr>
          <a:xfrm>
            <a:off x="955677" y="2840613"/>
            <a:ext cx="3781425" cy="1827114"/>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2"/>
          </p:nvPr>
        </p:nvSpPr>
        <p:spPr>
          <a:xfrm>
            <a:off x="4876800" y="908686"/>
            <a:ext cx="3779838"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3"/>
          </p:nvPr>
        </p:nvSpPr>
        <p:spPr>
          <a:xfrm>
            <a:off x="4876800" y="2840613"/>
            <a:ext cx="3779838" cy="1827114"/>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4936349"/>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9A728BC-CB89-493F-A844-AE27B1D40B15}"/>
              </a:ext>
            </a:extLst>
          </p:cNvPr>
          <p:cNvSpPr>
            <a:spLocks noChangeArrowheads="1"/>
          </p:cNvSpPr>
          <p:nvPr/>
        </p:nvSpPr>
        <p:spPr bwMode="auto">
          <a:xfrm>
            <a:off x="0" y="4806950"/>
            <a:ext cx="9155113" cy="342900"/>
          </a:xfrm>
          <a:prstGeom prst="rect">
            <a:avLst/>
          </a:prstGeom>
          <a:solidFill>
            <a:srgbClr val="8C1515"/>
          </a:solidFill>
          <a:ln w="9525">
            <a:solidFill>
              <a:srgbClr val="8C1515"/>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6" name="Picture 14" title="Stanford University">
            <a:extLst>
              <a:ext uri="{FF2B5EF4-FFF2-40B4-BE49-F238E27FC236}">
                <a16:creationId xmlns:a16="http://schemas.microsoft.com/office/drawing/2014/main" id="{9462DAF1-3D51-4BE5-99D0-31FC5346DD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1603377" y="1538765"/>
            <a:ext cx="2954337" cy="92583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603377" y="2571750"/>
            <a:ext cx="2954337" cy="932975"/>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Picture Placeholder 16"/>
          <p:cNvSpPr>
            <a:spLocks noGrp="1"/>
          </p:cNvSpPr>
          <p:nvPr>
            <p:ph type="pic" sz="quarter" idx="13"/>
          </p:nvPr>
        </p:nvSpPr>
        <p:spPr>
          <a:xfrm>
            <a:off x="4665662" y="1535112"/>
            <a:ext cx="1951038" cy="1951038"/>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buNone/>
              <a:defRPr sz="1200"/>
            </a:lvl1pPr>
          </a:lstStyle>
          <a:p>
            <a:pPr lvl="0"/>
            <a:r>
              <a:rPr lang="en-US" noProof="0"/>
              <a:t>Click icon to add picture</a:t>
            </a:r>
            <a:endParaRPr lang="en-US" noProof="0" dirty="0"/>
          </a:p>
        </p:txBody>
      </p:sp>
    </p:spTree>
    <p:extLst>
      <p:ext uri="{BB962C8B-B14F-4D97-AF65-F5344CB8AC3E}">
        <p14:creationId xmlns:p14="http://schemas.microsoft.com/office/powerpoint/2010/main" val="1034743366"/>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955677" y="908685"/>
            <a:ext cx="7700963" cy="37590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5866867"/>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955677" y="908685"/>
            <a:ext cx="7700963" cy="3759042"/>
          </a:xfrm>
        </p:spPr>
        <p:txBody>
          <a:bodyPr/>
          <a:lstStyle>
            <a:lvl2pPr marL="0" indent="0">
              <a:buFont typeface="Arial"/>
              <a:buNone/>
              <a:defRPr baseline="0"/>
            </a:lvl2pPr>
            <a:lvl3pPr marL="344488" indent="0">
              <a:buNone/>
              <a:defRPr/>
            </a:lvl3pPr>
            <a:lvl4pPr marL="687387" indent="0">
              <a:buNone/>
              <a:defRPr/>
            </a:lvl4pPr>
            <a:lvl5pPr marL="1031875" indent="0">
              <a:buNone/>
              <a:defRPr/>
            </a:lvl5pPr>
          </a:lstStyle>
          <a:p>
            <a:pPr lvl="0"/>
            <a:r>
              <a:rPr lang="en-US"/>
              <a:t>Edit Master text styles</a:t>
            </a:r>
          </a:p>
        </p:txBody>
      </p:sp>
    </p:spTree>
    <p:extLst>
      <p:ext uri="{BB962C8B-B14F-4D97-AF65-F5344CB8AC3E}">
        <p14:creationId xmlns:p14="http://schemas.microsoft.com/office/powerpoint/2010/main" val="2834072443"/>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a:extLst>
              <a:ext uri="{FF2B5EF4-FFF2-40B4-BE49-F238E27FC236}">
                <a16:creationId xmlns:a16="http://schemas.microsoft.com/office/drawing/2014/main" id="{57FB76D4-EE55-448C-96C0-31EF9AFAB973}"/>
              </a:ext>
            </a:extLst>
          </p:cNvPr>
          <p:cNvSpPr txBox="1">
            <a:spLocks/>
          </p:cNvSpPr>
          <p:nvPr/>
        </p:nvSpPr>
        <p:spPr>
          <a:xfrm>
            <a:off x="60325" y="7938"/>
            <a:ext cx="457200" cy="457200"/>
          </a:xfrm>
          <a:prstGeom prst="rect">
            <a:avLst/>
          </a:prstGeom>
        </p:spPr>
        <p:txBody>
          <a:bodyPr wrap="none" lIns="45720" tIns="0" rIns="45720" bIns="0" anchor="ctr" anchorCtr="1"/>
          <a:lstStyle>
            <a:lvl1pPr eaLnBrk="0" hangingPunct="0">
              <a:defRPr sz="2400">
                <a:solidFill>
                  <a:schemeClr val="tx1"/>
                </a:solidFill>
                <a:latin typeface="Source Sans Pro" charset="0"/>
                <a:ea typeface="MS PGothic" panose="020B0600070205080204" pitchFamily="34" charset="-128"/>
              </a:defRPr>
            </a:lvl1pPr>
            <a:lvl2pPr marL="742950" indent="-285750" eaLnBrk="0" hangingPunct="0">
              <a:defRPr sz="2400">
                <a:solidFill>
                  <a:schemeClr val="tx1"/>
                </a:solidFill>
                <a:latin typeface="Source Sans Pro" charset="0"/>
                <a:ea typeface="MS PGothic" panose="020B0600070205080204" pitchFamily="34" charset="-128"/>
              </a:defRPr>
            </a:lvl2pPr>
            <a:lvl3pPr marL="1143000" indent="-228600" eaLnBrk="0" hangingPunct="0">
              <a:defRPr sz="2400">
                <a:solidFill>
                  <a:schemeClr val="tx1"/>
                </a:solidFill>
                <a:latin typeface="Source Sans Pro" charset="0"/>
                <a:ea typeface="MS PGothic" panose="020B0600070205080204" pitchFamily="34" charset="-128"/>
              </a:defRPr>
            </a:lvl3pPr>
            <a:lvl4pPr marL="1600200" indent="-228600" eaLnBrk="0" hangingPunct="0">
              <a:defRPr sz="2400">
                <a:solidFill>
                  <a:schemeClr val="tx1"/>
                </a:solidFill>
                <a:latin typeface="Source Sans Pro" charset="0"/>
                <a:ea typeface="MS PGothic" panose="020B0600070205080204" pitchFamily="34" charset="-128"/>
              </a:defRPr>
            </a:lvl4pPr>
            <a:lvl5pPr marL="2057400" indent="-228600" eaLnBrk="0" hangingPunct="0">
              <a:defRPr sz="2400">
                <a:solidFill>
                  <a:schemeClr val="tx1"/>
                </a:solidFill>
                <a:latin typeface="Source Sans Pro"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charset="0"/>
                <a:ea typeface="MS PGothic" panose="020B0600070205080204" pitchFamily="34" charset="-128"/>
              </a:defRPr>
            </a:lvl9pPr>
          </a:lstStyle>
          <a:p>
            <a:pPr algn="ctr" eaLnBrk="1" hangingPunct="1"/>
            <a:fld id="{CC5C78EF-15AC-43AD-BDEB-4A2030A6BE33}" type="slidenum">
              <a:rPr lang="en-US" altLang="en-NL" sz="1000">
                <a:solidFill>
                  <a:srgbClr val="7F7F7F"/>
                </a:solidFill>
                <a:latin typeface="Arial" panose="020B0604020202020204" pitchFamily="34" charset="0"/>
              </a:rPr>
              <a:pPr algn="ctr" eaLnBrk="1" hangingPunct="1"/>
              <a:t>‹#›</a:t>
            </a:fld>
            <a:endParaRPr lang="en-US" altLang="en-NL" sz="1000">
              <a:solidFill>
                <a:srgbClr val="7F7F7F"/>
              </a:solidFill>
              <a:latin typeface="Arial" panose="020B0604020202020204" pitchFamily="34" charset="0"/>
            </a:endParaRPr>
          </a:p>
        </p:txBody>
      </p:sp>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7" y="908685"/>
            <a:ext cx="3787775" cy="37590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p:cNvSpPr>
            <a:spLocks noGrp="1"/>
          </p:cNvSpPr>
          <p:nvPr>
            <p:ph sz="quarter" idx="11"/>
          </p:nvPr>
        </p:nvSpPr>
        <p:spPr>
          <a:xfrm>
            <a:off x="4876800" y="908685"/>
            <a:ext cx="3779838" cy="37590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4568783"/>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948777" y="908685"/>
            <a:ext cx="7707862" cy="18166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949327" y="2841313"/>
            <a:ext cx="7707313" cy="18166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898781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7" y="908685"/>
            <a:ext cx="3787775" cy="37590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11"/>
          </p:nvPr>
        </p:nvSpPr>
        <p:spPr>
          <a:xfrm>
            <a:off x="4876800" y="908686"/>
            <a:ext cx="3779838" cy="18230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4876800" y="2837497"/>
            <a:ext cx="3779838" cy="18302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9883461"/>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7" y="908686"/>
            <a:ext cx="3787775" cy="18230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1"/>
          </p:nvPr>
        </p:nvSpPr>
        <p:spPr>
          <a:xfrm>
            <a:off x="955677" y="2840613"/>
            <a:ext cx="3781425" cy="18271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2"/>
          </p:nvPr>
        </p:nvSpPr>
        <p:spPr>
          <a:xfrm>
            <a:off x="4876800" y="908686"/>
            <a:ext cx="3779838" cy="18230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p:cNvSpPr>
            <a:spLocks noGrp="1"/>
          </p:cNvSpPr>
          <p:nvPr>
            <p:ph sz="quarter" idx="13"/>
          </p:nvPr>
        </p:nvSpPr>
        <p:spPr>
          <a:xfrm>
            <a:off x="4876800" y="2840613"/>
            <a:ext cx="3779838" cy="18271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385736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9" descr="SUSig_White.eps">
            <a:extLst>
              <a:ext uri="{FF2B5EF4-FFF2-40B4-BE49-F238E27FC236}">
                <a16:creationId xmlns:a16="http://schemas.microsoft.com/office/drawing/2014/main" id="{A4AADD7B-B988-4494-AF6B-E0FCF835BD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10350" y="4811713"/>
            <a:ext cx="2046288"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2C5A39FB-A20C-4C6C-B1D6-81B5F2C8C451}"/>
              </a:ext>
            </a:extLst>
          </p:cNvPr>
          <p:cNvSpPr>
            <a:spLocks noChangeArrowheads="1"/>
          </p:cNvSpPr>
          <p:nvPr/>
        </p:nvSpPr>
        <p:spPr bwMode="auto">
          <a:xfrm>
            <a:off x="0" y="4806950"/>
            <a:ext cx="9155113" cy="342900"/>
          </a:xfrm>
          <a:prstGeom prst="rect">
            <a:avLst/>
          </a:prstGeom>
          <a:solidFill>
            <a:schemeClr val="bg2"/>
          </a:solidFill>
          <a:ln w="9525">
            <a:solidFill>
              <a:schemeClr val="accent1"/>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7" name="Picture 14" title="Stanford University">
            <a:extLst>
              <a:ext uri="{FF2B5EF4-FFF2-40B4-BE49-F238E27FC236}">
                <a16:creationId xmlns:a16="http://schemas.microsoft.com/office/drawing/2014/main" id="{3AE408EE-C943-464D-BB77-217B9C8422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200" y="1800555"/>
            <a:ext cx="8229600" cy="618473"/>
          </a:xfrm>
          <a:prstGeom prst="rect">
            <a:avLst/>
          </a:prstGeom>
        </p:spPr>
        <p:txBody>
          <a:bodyPr>
            <a:noAutofit/>
          </a:bodyPr>
          <a:lstStyle>
            <a:lvl1pPr algn="ctr">
              <a:defRPr sz="3600">
                <a:solidFill>
                  <a:schemeClr val="tx1"/>
                </a:solidFill>
              </a:defRPr>
            </a:lvl1pPr>
          </a:lstStyle>
          <a:p>
            <a:r>
              <a:rPr lang="en-US" dirty="0"/>
              <a:t>Click to edit Master title style</a:t>
            </a:r>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457200" y="2419028"/>
            <a:ext cx="8229600" cy="461897"/>
          </a:xfrm>
          <a:prstGeom prst="rect">
            <a:avLst/>
          </a:prstGeom>
        </p:spPr>
        <p:txBody>
          <a:bodyPr>
            <a:noAutofit/>
          </a:bodyPr>
          <a:lstStyle>
            <a:lvl1pPr marL="0" indent="0" algn="ctr">
              <a:buNone/>
              <a:defRPr sz="21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150196343"/>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
            <a:extLst>
              <a:ext uri="{FF2B5EF4-FFF2-40B4-BE49-F238E27FC236}">
                <a16:creationId xmlns:a16="http://schemas.microsoft.com/office/drawing/2014/main" id="{776E1F65-37D1-4BE0-88E3-5C96B7F996A8}"/>
              </a:ext>
            </a:extLst>
          </p:cNvPr>
          <p:cNvSpPr>
            <a:spLocks noGrp="1"/>
          </p:cNvSpPr>
          <p:nvPr>
            <p:ph type="title"/>
          </p:nvPr>
        </p:nvSpPr>
        <p:spPr bwMode="auto">
          <a:xfrm>
            <a:off x="949325" y="358775"/>
            <a:ext cx="7707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ltLang="en-NL"/>
              <a:t>Click to edit Master title style</a:t>
            </a:r>
          </a:p>
        </p:txBody>
      </p:sp>
      <p:sp>
        <p:nvSpPr>
          <p:cNvPr id="4" name="Text Placeholder 3">
            <a:extLst>
              <a:ext uri="{FF2B5EF4-FFF2-40B4-BE49-F238E27FC236}">
                <a16:creationId xmlns:a16="http://schemas.microsoft.com/office/drawing/2014/main" id="{26FB7486-2C79-43E6-8297-9096A41889D9}"/>
              </a:ext>
            </a:extLst>
          </p:cNvPr>
          <p:cNvSpPr>
            <a:spLocks noGrp="1"/>
          </p:cNvSpPr>
          <p:nvPr>
            <p:ph type="body" idx="1"/>
          </p:nvPr>
        </p:nvSpPr>
        <p:spPr>
          <a:xfrm>
            <a:off x="949325" y="903288"/>
            <a:ext cx="7707313" cy="3763962"/>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a:extLst>
              <a:ext uri="{FF2B5EF4-FFF2-40B4-BE49-F238E27FC236}">
                <a16:creationId xmlns:a16="http://schemas.microsoft.com/office/drawing/2014/main" id="{6401401B-E096-4F70-B01C-50D00EC8C2C0}"/>
              </a:ext>
            </a:extLst>
          </p:cNvPr>
          <p:cNvSpPr>
            <a:spLocks noGrp="1"/>
          </p:cNvSpPr>
          <p:nvPr>
            <p:ph type="sldNum" sz="quarter" idx="4"/>
          </p:nvPr>
        </p:nvSpPr>
        <p:spPr>
          <a:xfrm>
            <a:off x="109538" y="4811713"/>
            <a:ext cx="846137" cy="271462"/>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latin typeface="Arial" panose="020B0604020202020204" pitchFamily="34" charset="0"/>
              </a:defRPr>
            </a:lvl1pPr>
          </a:lstStyle>
          <a:p>
            <a:fld id="{31416C17-A430-4F78-9D54-47A09E4D8917}" type="slidenum">
              <a:rPr lang="en-US" altLang="en-NL"/>
              <a:pPr/>
              <a:t>‹#›</a:t>
            </a:fld>
            <a:endParaRPr lang="en-US" altLang="en-NL"/>
          </a:p>
        </p:txBody>
      </p:sp>
      <p:sp>
        <p:nvSpPr>
          <p:cNvPr id="10" name="Rectangle 9">
            <a:extLst>
              <a:ext uri="{FF2B5EF4-FFF2-40B4-BE49-F238E27FC236}">
                <a16:creationId xmlns:a16="http://schemas.microsoft.com/office/drawing/2014/main" id="{09009D25-0A7D-48C8-B32E-AA3B0412A6A3}"/>
              </a:ext>
            </a:extLst>
          </p:cNvPr>
          <p:cNvSpPr/>
          <p:nvPr/>
        </p:nvSpPr>
        <p:spPr>
          <a:xfrm>
            <a:off x="0" y="0"/>
            <a:ext cx="457200" cy="5149850"/>
          </a:xfrm>
          <a:prstGeom prst="rect">
            <a:avLst/>
          </a:prstGeom>
          <a:solidFill>
            <a:srgbClr val="8C1515"/>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1030" name="Picture 10" title="Stanford University">
            <a:extLst>
              <a:ext uri="{FF2B5EF4-FFF2-40B4-BE49-F238E27FC236}">
                <a16:creationId xmlns:a16="http://schemas.microsoft.com/office/drawing/2014/main" id="{8807CE3F-1219-4775-BFE7-2C624BB2724B}"/>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121525" y="4856163"/>
            <a:ext cx="1546225"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Lst>
  <p:transition spd="slow">
    <p:fade/>
  </p:transition>
  <p:hf hdr="0" ftr="0" dt="0"/>
  <p:txStyles>
    <p:titleStyle>
      <a:lvl1pPr algn="l" defTabSz="457200" rtl="0" eaLnBrk="1" fontAlgn="base" hangingPunct="1">
        <a:lnSpc>
          <a:spcPct val="85000"/>
        </a:lnSpc>
        <a:spcBef>
          <a:spcPct val="0"/>
        </a:spcBef>
        <a:spcAft>
          <a:spcPct val="0"/>
        </a:spcAft>
        <a:defRPr sz="2400" kern="1200">
          <a:solidFill>
            <a:schemeClr val="bg2"/>
          </a:solidFill>
          <a:latin typeface="Arial"/>
          <a:ea typeface="MS PGothic" panose="020B0600070205080204" pitchFamily="34" charset="-128"/>
          <a:cs typeface="ＭＳ Ｐゴシック" charset="0"/>
        </a:defRPr>
      </a:lvl1pPr>
      <a:lvl2pPr algn="l" defTabSz="457200" rtl="0" eaLnBrk="1" fontAlgn="base" hangingPunct="1">
        <a:lnSpc>
          <a:spcPct val="85000"/>
        </a:lnSpc>
        <a:spcBef>
          <a:spcPct val="0"/>
        </a:spcBef>
        <a:spcAft>
          <a:spcPct val="0"/>
        </a:spcAft>
        <a:defRPr sz="2400">
          <a:solidFill>
            <a:schemeClr val="bg2"/>
          </a:solidFill>
          <a:latin typeface="Arial" charset="0"/>
          <a:ea typeface="MS PGothic" panose="020B0600070205080204" pitchFamily="34" charset="-128"/>
          <a:cs typeface="ＭＳ Ｐゴシック" charset="0"/>
        </a:defRPr>
      </a:lvl2pPr>
      <a:lvl3pPr algn="l" defTabSz="457200" rtl="0" eaLnBrk="1" fontAlgn="base" hangingPunct="1">
        <a:lnSpc>
          <a:spcPct val="85000"/>
        </a:lnSpc>
        <a:spcBef>
          <a:spcPct val="0"/>
        </a:spcBef>
        <a:spcAft>
          <a:spcPct val="0"/>
        </a:spcAft>
        <a:defRPr sz="2400">
          <a:solidFill>
            <a:schemeClr val="bg2"/>
          </a:solidFill>
          <a:latin typeface="Arial" charset="0"/>
          <a:ea typeface="MS PGothic" panose="020B0600070205080204" pitchFamily="34" charset="-128"/>
          <a:cs typeface="ＭＳ Ｐゴシック" charset="0"/>
        </a:defRPr>
      </a:lvl3pPr>
      <a:lvl4pPr algn="l" defTabSz="457200" rtl="0" eaLnBrk="1" fontAlgn="base" hangingPunct="1">
        <a:lnSpc>
          <a:spcPct val="85000"/>
        </a:lnSpc>
        <a:spcBef>
          <a:spcPct val="0"/>
        </a:spcBef>
        <a:spcAft>
          <a:spcPct val="0"/>
        </a:spcAft>
        <a:defRPr sz="2400">
          <a:solidFill>
            <a:schemeClr val="bg2"/>
          </a:solidFill>
          <a:latin typeface="Arial" charset="0"/>
          <a:ea typeface="MS PGothic" panose="020B0600070205080204" pitchFamily="34" charset="-128"/>
          <a:cs typeface="ＭＳ Ｐゴシック" charset="0"/>
        </a:defRPr>
      </a:lvl4pPr>
      <a:lvl5pPr algn="l" defTabSz="457200" rtl="0" eaLnBrk="1" fontAlgn="base" hangingPunct="1">
        <a:lnSpc>
          <a:spcPct val="85000"/>
        </a:lnSpc>
        <a:spcBef>
          <a:spcPct val="0"/>
        </a:spcBef>
        <a:spcAft>
          <a:spcPct val="0"/>
        </a:spcAft>
        <a:defRPr sz="2400">
          <a:solidFill>
            <a:schemeClr val="bg2"/>
          </a:solidFill>
          <a:latin typeface="Arial" charset="0"/>
          <a:ea typeface="MS PGothic" panose="020B0600070205080204" pitchFamily="34" charset="-128"/>
          <a:cs typeface="ＭＳ Ｐゴシック" charset="0"/>
        </a:defRPr>
      </a:lvl5pPr>
      <a:lvl6pPr marL="4572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chemeClr val="bg2"/>
        </a:buClr>
        <a:buFont typeface="Wingdings" panose="05000000000000000000" pitchFamily="2" charset="2"/>
        <a:defRPr kern="1200" spc="20">
          <a:solidFill>
            <a:schemeClr val="tx1"/>
          </a:solidFill>
          <a:latin typeface="Arial"/>
          <a:ea typeface="MS PGothic" panose="020B0600070205080204" pitchFamily="34" charset="-128"/>
          <a:cs typeface="ＭＳ Ｐゴシック" charset="0"/>
        </a:defRPr>
      </a:lvl1pPr>
      <a:lvl2pPr marL="288925" indent="-288925" algn="l" defTabSz="457200" rtl="0" eaLnBrk="1" fontAlgn="base" hangingPunct="1">
        <a:spcBef>
          <a:spcPct val="20000"/>
        </a:spcBef>
        <a:spcAft>
          <a:spcPct val="0"/>
        </a:spcAft>
        <a:buClr>
          <a:schemeClr val="bg2"/>
        </a:buClr>
        <a:buFont typeface="Wingdings" panose="05000000000000000000" pitchFamily="2" charset="2"/>
        <a:buChar char="§"/>
        <a:defRPr kern="1200">
          <a:solidFill>
            <a:srgbClr val="595959"/>
          </a:solidFill>
          <a:latin typeface="Arial"/>
          <a:ea typeface="MS PGothic" panose="020B0600070205080204" pitchFamily="34" charset="-128"/>
          <a:cs typeface="+mn-cs"/>
        </a:defRPr>
      </a:lvl2pPr>
      <a:lvl3pPr marL="569913" indent="-225425" algn="l" defTabSz="457200" rtl="0" eaLnBrk="1" fontAlgn="base" hangingPunct="1">
        <a:spcBef>
          <a:spcPct val="20000"/>
        </a:spcBef>
        <a:spcAft>
          <a:spcPct val="0"/>
        </a:spcAft>
        <a:buClr>
          <a:schemeClr val="bg2"/>
        </a:buClr>
        <a:buSzPct val="102000"/>
        <a:buFont typeface="Source Sans Pro" charset="0"/>
        <a:buChar char="›"/>
        <a:defRPr kern="1200">
          <a:solidFill>
            <a:srgbClr val="595959"/>
          </a:solidFill>
          <a:latin typeface="Arial"/>
          <a:ea typeface="MS PGothic" panose="020B0600070205080204" pitchFamily="34" charset="-128"/>
          <a:cs typeface="+mn-cs"/>
        </a:defRPr>
      </a:lvl3pPr>
      <a:lvl4pPr marL="914400" indent="-227013" algn="l" defTabSz="457200" rtl="0" eaLnBrk="1" fontAlgn="base" hangingPunct="1">
        <a:spcBef>
          <a:spcPct val="20000"/>
        </a:spcBef>
        <a:spcAft>
          <a:spcPct val="0"/>
        </a:spcAft>
        <a:buClr>
          <a:schemeClr val="bg2"/>
        </a:buClr>
        <a:buFont typeface="Arial" panose="020B0604020202020204" pitchFamily="34" charset="0"/>
        <a:buChar char="•"/>
        <a:defRPr kern="1200">
          <a:solidFill>
            <a:srgbClr val="595959"/>
          </a:solidFill>
          <a:latin typeface="Arial"/>
          <a:ea typeface="MS PGothic" panose="020B0600070205080204" pitchFamily="34" charset="-128"/>
          <a:cs typeface="+mn-cs"/>
        </a:defRPr>
      </a:lvl4pPr>
      <a:lvl5pPr marL="1258888" indent="-227013" algn="l" defTabSz="457200" rtl="0" eaLnBrk="1" fontAlgn="base" hangingPunct="1">
        <a:spcBef>
          <a:spcPct val="20000"/>
        </a:spcBef>
        <a:spcAft>
          <a:spcPct val="0"/>
        </a:spcAft>
        <a:buClr>
          <a:schemeClr val="bg2"/>
        </a:buClr>
        <a:buFont typeface="Source Sans Pro" charset="0"/>
        <a:buChar char="–"/>
        <a:defRPr kern="1200">
          <a:solidFill>
            <a:srgbClr val="595959"/>
          </a:solidFill>
          <a:latin typeface="Arial"/>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2">
            <a:extLst>
              <a:ext uri="{FF2B5EF4-FFF2-40B4-BE49-F238E27FC236}">
                <a16:creationId xmlns:a16="http://schemas.microsoft.com/office/drawing/2014/main" id="{C8D81EC3-0A70-42A7-AFC5-B512A4B66DDB}"/>
              </a:ext>
            </a:extLst>
          </p:cNvPr>
          <p:cNvSpPr>
            <a:spLocks noGrp="1"/>
          </p:cNvSpPr>
          <p:nvPr>
            <p:ph type="title"/>
          </p:nvPr>
        </p:nvSpPr>
        <p:spPr bwMode="auto">
          <a:xfrm>
            <a:off x="949325" y="358775"/>
            <a:ext cx="7707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ltLang="en-NL"/>
              <a:t>Click to edit Master title style</a:t>
            </a:r>
          </a:p>
        </p:txBody>
      </p:sp>
      <p:sp>
        <p:nvSpPr>
          <p:cNvPr id="4" name="Text Placeholder 3">
            <a:extLst>
              <a:ext uri="{FF2B5EF4-FFF2-40B4-BE49-F238E27FC236}">
                <a16:creationId xmlns:a16="http://schemas.microsoft.com/office/drawing/2014/main" id="{D9FDB85C-40DC-4032-81EE-8E7A55C87B4C}"/>
              </a:ext>
            </a:extLst>
          </p:cNvPr>
          <p:cNvSpPr>
            <a:spLocks noGrp="1"/>
          </p:cNvSpPr>
          <p:nvPr>
            <p:ph type="body" idx="1"/>
          </p:nvPr>
        </p:nvSpPr>
        <p:spPr>
          <a:xfrm>
            <a:off x="949325" y="903288"/>
            <a:ext cx="7707313" cy="376396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a:extLst>
              <a:ext uri="{FF2B5EF4-FFF2-40B4-BE49-F238E27FC236}">
                <a16:creationId xmlns:a16="http://schemas.microsoft.com/office/drawing/2014/main" id="{6A19F8F0-7783-4B19-A042-881094CF829E}"/>
              </a:ext>
            </a:extLst>
          </p:cNvPr>
          <p:cNvSpPr>
            <a:spLocks noGrp="1"/>
          </p:cNvSpPr>
          <p:nvPr>
            <p:ph type="sldNum" sz="quarter" idx="4"/>
          </p:nvPr>
        </p:nvSpPr>
        <p:spPr>
          <a:xfrm>
            <a:off x="109538" y="4811713"/>
            <a:ext cx="846137" cy="271462"/>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latin typeface="Arial" panose="020B0604020202020204" pitchFamily="34" charset="0"/>
              </a:defRPr>
            </a:lvl1pPr>
          </a:lstStyle>
          <a:p>
            <a:fld id="{C412EE66-3A52-40EE-B1CA-E11DBDE8B5AE}" type="slidenum">
              <a:rPr lang="en-US" altLang="en-NL"/>
              <a:pPr/>
              <a:t>‹#›</a:t>
            </a:fld>
            <a:endParaRPr lang="en-US" altLang="en-NL"/>
          </a:p>
        </p:txBody>
      </p:sp>
      <p:sp>
        <p:nvSpPr>
          <p:cNvPr id="7" name="Rectangle 6">
            <a:extLst>
              <a:ext uri="{FF2B5EF4-FFF2-40B4-BE49-F238E27FC236}">
                <a16:creationId xmlns:a16="http://schemas.microsoft.com/office/drawing/2014/main" id="{A857940B-F8B5-4F1F-8BBD-6C372A2C0536}"/>
              </a:ext>
            </a:extLst>
          </p:cNvPr>
          <p:cNvSpPr/>
          <p:nvPr/>
        </p:nvSpPr>
        <p:spPr>
          <a:xfrm>
            <a:off x="-11113" y="0"/>
            <a:ext cx="9155113" cy="342900"/>
          </a:xfrm>
          <a:prstGeom prst="rect">
            <a:avLst/>
          </a:prstGeom>
          <a:solidFill>
            <a:schemeClr val="bg2"/>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8C1515"/>
              </a:solidFill>
              <a:latin typeface="Arial"/>
            </a:endParaRPr>
          </a:p>
        </p:txBody>
      </p:sp>
      <p:pic>
        <p:nvPicPr>
          <p:cNvPr id="5126" name="Picture 10" title="Stanford University">
            <a:extLst>
              <a:ext uri="{FF2B5EF4-FFF2-40B4-BE49-F238E27FC236}">
                <a16:creationId xmlns:a16="http://schemas.microsoft.com/office/drawing/2014/main" id="{2E235E6C-D976-4B6E-99A1-1CE9CB6AF316}"/>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121525" y="4856163"/>
            <a:ext cx="1546225"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Lst>
  <p:transition spd="slow">
    <p:fade/>
  </p:transition>
  <p:hf hdr="0" ftr="0" dt="0"/>
  <p:txStyles>
    <p:titleStyle>
      <a:lvl1pPr algn="l" defTabSz="457200" rtl="0" eaLnBrk="0" fontAlgn="base" hangingPunct="0">
        <a:lnSpc>
          <a:spcPct val="85000"/>
        </a:lnSpc>
        <a:spcBef>
          <a:spcPct val="0"/>
        </a:spcBef>
        <a:spcAft>
          <a:spcPct val="0"/>
        </a:spcAft>
        <a:defRPr sz="2400" kern="1200">
          <a:solidFill>
            <a:schemeClr val="bg2"/>
          </a:solidFill>
          <a:latin typeface="Arial"/>
          <a:ea typeface="MS PGothic" panose="020B0600070205080204" pitchFamily="34" charset="-128"/>
          <a:cs typeface="ＭＳ Ｐゴシック" charset="0"/>
        </a:defRPr>
      </a:lvl1pPr>
      <a:lvl2pPr algn="l" defTabSz="457200" rtl="0" eaLnBrk="0" fontAlgn="base" hangingPunct="0">
        <a:lnSpc>
          <a:spcPct val="85000"/>
        </a:lnSpc>
        <a:spcBef>
          <a:spcPct val="0"/>
        </a:spcBef>
        <a:spcAft>
          <a:spcPct val="0"/>
        </a:spcAft>
        <a:defRPr sz="2400">
          <a:solidFill>
            <a:schemeClr val="bg2"/>
          </a:solidFill>
          <a:latin typeface="Arial" charset="0"/>
          <a:ea typeface="MS PGothic" panose="020B0600070205080204" pitchFamily="34" charset="-128"/>
          <a:cs typeface="ＭＳ Ｐゴシック" charset="0"/>
        </a:defRPr>
      </a:lvl2pPr>
      <a:lvl3pPr algn="l" defTabSz="457200" rtl="0" eaLnBrk="0" fontAlgn="base" hangingPunct="0">
        <a:lnSpc>
          <a:spcPct val="85000"/>
        </a:lnSpc>
        <a:spcBef>
          <a:spcPct val="0"/>
        </a:spcBef>
        <a:spcAft>
          <a:spcPct val="0"/>
        </a:spcAft>
        <a:defRPr sz="2400">
          <a:solidFill>
            <a:schemeClr val="bg2"/>
          </a:solidFill>
          <a:latin typeface="Arial" charset="0"/>
          <a:ea typeface="MS PGothic" panose="020B0600070205080204" pitchFamily="34" charset="-128"/>
          <a:cs typeface="ＭＳ Ｐゴシック" charset="0"/>
        </a:defRPr>
      </a:lvl3pPr>
      <a:lvl4pPr algn="l" defTabSz="457200" rtl="0" eaLnBrk="0" fontAlgn="base" hangingPunct="0">
        <a:lnSpc>
          <a:spcPct val="85000"/>
        </a:lnSpc>
        <a:spcBef>
          <a:spcPct val="0"/>
        </a:spcBef>
        <a:spcAft>
          <a:spcPct val="0"/>
        </a:spcAft>
        <a:defRPr sz="2400">
          <a:solidFill>
            <a:schemeClr val="bg2"/>
          </a:solidFill>
          <a:latin typeface="Arial" charset="0"/>
          <a:ea typeface="MS PGothic" panose="020B0600070205080204" pitchFamily="34" charset="-128"/>
          <a:cs typeface="ＭＳ Ｐゴシック" charset="0"/>
        </a:defRPr>
      </a:lvl4pPr>
      <a:lvl5pPr algn="l" defTabSz="457200" rtl="0" eaLnBrk="0" fontAlgn="base" hangingPunct="0">
        <a:lnSpc>
          <a:spcPct val="85000"/>
        </a:lnSpc>
        <a:spcBef>
          <a:spcPct val="0"/>
        </a:spcBef>
        <a:spcAft>
          <a:spcPct val="0"/>
        </a:spcAft>
        <a:defRPr sz="2400">
          <a:solidFill>
            <a:schemeClr val="bg2"/>
          </a:solidFill>
          <a:latin typeface="Arial" charset="0"/>
          <a:ea typeface="MS PGothic" panose="020B0600070205080204" pitchFamily="34" charset="-128"/>
          <a:cs typeface="ＭＳ Ｐゴシック" charset="0"/>
        </a:defRPr>
      </a:lvl5pPr>
      <a:lvl6pPr marL="4572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defRPr sz="1600" kern="1200" cap="small" spc="20">
          <a:solidFill>
            <a:schemeClr val="tx1"/>
          </a:solidFill>
          <a:latin typeface="Arial"/>
          <a:ea typeface="MS PGothic" panose="020B0600070205080204" pitchFamily="34" charset="-128"/>
          <a:cs typeface="ＭＳ Ｐゴシック" charset="0"/>
        </a:defRPr>
      </a:lvl1pPr>
      <a:lvl2pPr marL="288925" indent="-288925" algn="l" defTabSz="457200" rtl="0" eaLnBrk="0" fontAlgn="base" hangingPunct="0">
        <a:spcBef>
          <a:spcPct val="20000"/>
        </a:spcBef>
        <a:spcAft>
          <a:spcPct val="0"/>
        </a:spcAft>
        <a:buClr>
          <a:schemeClr val="bg2"/>
        </a:buClr>
        <a:buFont typeface="Wingdings" panose="05000000000000000000" pitchFamily="2" charset="2"/>
        <a:buChar char="§"/>
        <a:defRPr kern="1200">
          <a:solidFill>
            <a:srgbClr val="595959"/>
          </a:solidFill>
          <a:latin typeface="Arial"/>
          <a:ea typeface="MS PGothic" panose="020B0600070205080204" pitchFamily="34" charset="-128"/>
          <a:cs typeface="+mn-cs"/>
        </a:defRPr>
      </a:lvl2pPr>
      <a:lvl3pPr marL="569913" indent="-225425" algn="l" defTabSz="457200" rtl="0" eaLnBrk="0" fontAlgn="base" hangingPunct="0">
        <a:spcBef>
          <a:spcPct val="20000"/>
        </a:spcBef>
        <a:spcAft>
          <a:spcPct val="0"/>
        </a:spcAft>
        <a:buClr>
          <a:schemeClr val="bg2"/>
        </a:buClr>
        <a:buSzPct val="102000"/>
        <a:buFont typeface="Source Sans Pro" charset="0"/>
        <a:buChar char="›"/>
        <a:defRPr kern="1200">
          <a:solidFill>
            <a:srgbClr val="595959"/>
          </a:solidFill>
          <a:latin typeface="Arial"/>
          <a:ea typeface="MS PGothic" panose="020B0600070205080204" pitchFamily="34" charset="-128"/>
          <a:cs typeface="+mn-cs"/>
        </a:defRPr>
      </a:lvl3pPr>
      <a:lvl4pPr marL="914400" indent="-227013" algn="l" defTabSz="457200" rtl="0" eaLnBrk="0" fontAlgn="base" hangingPunct="0">
        <a:spcBef>
          <a:spcPct val="20000"/>
        </a:spcBef>
        <a:spcAft>
          <a:spcPct val="0"/>
        </a:spcAft>
        <a:buClr>
          <a:schemeClr val="bg2"/>
        </a:buClr>
        <a:buFont typeface="Arial" panose="020B0604020202020204" pitchFamily="34" charset="0"/>
        <a:buChar char="•"/>
        <a:defRPr kern="1200">
          <a:solidFill>
            <a:srgbClr val="595959"/>
          </a:solidFill>
          <a:latin typeface="Arial"/>
          <a:ea typeface="MS PGothic" panose="020B0600070205080204" pitchFamily="34" charset="-128"/>
          <a:cs typeface="+mn-cs"/>
        </a:defRPr>
      </a:lvl4pPr>
      <a:lvl5pPr marL="1258888" indent="-227013" algn="l" defTabSz="457200" rtl="0" eaLnBrk="0" fontAlgn="base" hangingPunct="0">
        <a:spcBef>
          <a:spcPct val="20000"/>
        </a:spcBef>
        <a:spcAft>
          <a:spcPct val="0"/>
        </a:spcAft>
        <a:buClr>
          <a:schemeClr val="bg2"/>
        </a:buClr>
        <a:buFont typeface="Source Sans Pro" charset="0"/>
        <a:buChar char="–"/>
        <a:defRPr kern="1200">
          <a:solidFill>
            <a:srgbClr val="595959"/>
          </a:solidFill>
          <a:latin typeface="Arial"/>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a:extLst>
              <a:ext uri="{FF2B5EF4-FFF2-40B4-BE49-F238E27FC236}">
                <a16:creationId xmlns:a16="http://schemas.microsoft.com/office/drawing/2014/main" id="{62E9F466-5972-409F-BCEE-087A5C76B0D3}"/>
              </a:ext>
            </a:extLst>
          </p:cNvPr>
          <p:cNvSpPr>
            <a:spLocks noGrp="1"/>
          </p:cNvSpPr>
          <p:nvPr>
            <p:ph type="ctrTitle"/>
          </p:nvPr>
        </p:nvSpPr>
        <p:spPr>
          <a:xfrm>
            <a:off x="457200" y="1397679"/>
            <a:ext cx="8229600" cy="619125"/>
          </a:xfrm>
        </p:spPr>
        <p:txBody>
          <a:bodyPr/>
          <a:lstStyle/>
          <a:p>
            <a:pPr eaLnBrk="1" hangingPunct="1"/>
            <a:r>
              <a:rPr lang="en-US" altLang="en-NL" b="1" dirty="0">
                <a:latin typeface="Arial" panose="020B0604020202020204" pitchFamily="34" charset="0"/>
              </a:rPr>
              <a:t>Implementing 802.11ah in Software Defined Radio</a:t>
            </a:r>
          </a:p>
        </p:txBody>
      </p:sp>
      <p:sp>
        <p:nvSpPr>
          <p:cNvPr id="11266" name="Text Placeholder 2">
            <a:extLst>
              <a:ext uri="{FF2B5EF4-FFF2-40B4-BE49-F238E27FC236}">
                <a16:creationId xmlns:a16="http://schemas.microsoft.com/office/drawing/2014/main" id="{BD507E9A-C2BF-4FC9-98D3-0BFB3D502A9F}"/>
              </a:ext>
            </a:extLst>
          </p:cNvPr>
          <p:cNvSpPr>
            <a:spLocks noGrp="1"/>
          </p:cNvSpPr>
          <p:nvPr>
            <p:ph type="body" sz="quarter" idx="18"/>
          </p:nvPr>
        </p:nvSpPr>
        <p:spPr bwMode="auto">
          <a:xfrm>
            <a:off x="1603375" y="3678272"/>
            <a:ext cx="6059488" cy="587375"/>
          </a:xfrm>
        </p:spPr>
        <p:txBody>
          <a:bodyPr numCol="1" compatLnSpc="1">
            <a:prstTxWarp prst="textNoShape">
              <a:avLst/>
            </a:prstTxWarp>
          </a:bodyPr>
          <a:lstStyle/>
          <a:p>
            <a:pPr marL="0" indent="0" eaLnBrk="1" hangingPunct="1"/>
            <a:r>
              <a:rPr lang="en-US" altLang="en-NL" dirty="0">
                <a:solidFill>
                  <a:srgbClr val="595959"/>
                </a:solidFill>
                <a:latin typeface="Arial" panose="020B0604020202020204" pitchFamily="34" charset="0"/>
              </a:rPr>
              <a:t>Danilo Verhaert</a:t>
            </a:r>
          </a:p>
          <a:p>
            <a:pPr marL="0" indent="0" eaLnBrk="1" hangingPunct="1"/>
            <a:r>
              <a:rPr lang="en-US" altLang="en-NL" dirty="0">
                <a:solidFill>
                  <a:srgbClr val="595959"/>
                </a:solidFill>
                <a:latin typeface="Arial" panose="020B0604020202020204" pitchFamily="34" charset="0"/>
              </a:rPr>
              <a:t>Delft University of Technology</a:t>
            </a:r>
          </a:p>
          <a:p>
            <a:pPr marL="0" indent="0" eaLnBrk="1" hangingPunct="1"/>
            <a:r>
              <a:rPr lang="en-US" altLang="en-NL" dirty="0">
                <a:solidFill>
                  <a:srgbClr val="595959"/>
                </a:solidFill>
                <a:latin typeface="Arial" panose="020B0604020202020204" pitchFamily="34" charset="0"/>
              </a:rPr>
              <a:t>Student number: 4234685</a:t>
            </a:r>
          </a:p>
        </p:txBody>
      </p:sp>
      <p:sp>
        <p:nvSpPr>
          <p:cNvPr id="4" name="Subtitle 3">
            <a:extLst>
              <a:ext uri="{FF2B5EF4-FFF2-40B4-BE49-F238E27FC236}">
                <a16:creationId xmlns:a16="http://schemas.microsoft.com/office/drawing/2014/main" id="{58745FDD-6899-4903-91BF-8D1749BD7D50}"/>
              </a:ext>
            </a:extLst>
          </p:cNvPr>
          <p:cNvSpPr>
            <a:spLocks noGrp="1"/>
          </p:cNvSpPr>
          <p:nvPr>
            <p:ph type="subTitle" idx="1"/>
          </p:nvPr>
        </p:nvSpPr>
        <p:spPr>
          <a:xfrm>
            <a:off x="198645" y="2248952"/>
            <a:ext cx="8746709" cy="461963"/>
          </a:xfrm>
        </p:spPr>
        <p:txBody>
          <a:bodyPr/>
          <a:lstStyle/>
          <a:p>
            <a:pPr eaLnBrk="1" fontAlgn="auto" hangingPunct="1">
              <a:spcAft>
                <a:spcPts val="0"/>
              </a:spcAft>
              <a:buFont typeface="Wingdings" charset="0"/>
              <a:buNone/>
              <a:defRPr/>
            </a:pPr>
            <a:r>
              <a:rPr lang="en-US" dirty="0">
                <a:solidFill>
                  <a:schemeClr val="bg2"/>
                </a:solidFill>
                <a:ea typeface="+mn-ea"/>
                <a:cs typeface="+mn-cs"/>
              </a:rPr>
              <a:t>Project carried out for ET4393: wireless networking</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7DB02-C13F-48E8-9DB4-9524AD14D1D8}"/>
              </a:ext>
            </a:extLst>
          </p:cNvPr>
          <p:cNvSpPr>
            <a:spLocks noGrp="1"/>
          </p:cNvSpPr>
          <p:nvPr>
            <p:ph type="title"/>
          </p:nvPr>
        </p:nvSpPr>
        <p:spPr/>
        <p:txBody>
          <a:bodyPr/>
          <a:lstStyle/>
          <a:p>
            <a:r>
              <a:rPr lang="en-US" dirty="0"/>
              <a:t>Implementation: receiver</a:t>
            </a:r>
            <a:endParaRPr lang="en-NL" dirty="0"/>
          </a:p>
        </p:txBody>
      </p:sp>
      <p:sp>
        <p:nvSpPr>
          <p:cNvPr id="3" name="Content Placeholder 2">
            <a:extLst>
              <a:ext uri="{FF2B5EF4-FFF2-40B4-BE49-F238E27FC236}">
                <a16:creationId xmlns:a16="http://schemas.microsoft.com/office/drawing/2014/main" id="{042995DD-44B1-4172-9EC1-7A5533792541}"/>
              </a:ext>
            </a:extLst>
          </p:cNvPr>
          <p:cNvSpPr>
            <a:spLocks noGrp="1"/>
          </p:cNvSpPr>
          <p:nvPr>
            <p:ph sz="quarter" idx="10"/>
          </p:nvPr>
        </p:nvSpPr>
        <p:spPr/>
        <p:txBody>
          <a:bodyPr>
            <a:normAutofit lnSpcReduction="10000"/>
          </a:bodyPr>
          <a:lstStyle/>
          <a:p>
            <a:pPr marL="285750" indent="-285750">
              <a:buFont typeface="Arial" panose="020B0604020202020204" pitchFamily="34" charset="0"/>
              <a:buChar char="•"/>
            </a:pPr>
            <a:r>
              <a:rPr lang="en-US" dirty="0"/>
              <a:t>1: Receive packets with the USRP N210 and apply IQ correction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2: IEEE 802.11ah frames start with 16 sample pattern repeating 10 times. Therefore, to detect the start of a frame, compute autocorrelation with lag 16, and sum over a window (moving average). If this is near 1, we can assume a frame has started. Note that the difference in MA lengths is due to the earlier introduced delay.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3: Normalize autocorrelation by dividing the it with the average power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4: Threshold which will send USRP samples through if the normalized autocorrelation is above a certain threshold, and drops otherwise (short training sequence)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33820060"/>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7DB02-C13F-48E8-9DB4-9524AD14D1D8}"/>
              </a:ext>
            </a:extLst>
          </p:cNvPr>
          <p:cNvSpPr>
            <a:spLocks noGrp="1"/>
          </p:cNvSpPr>
          <p:nvPr>
            <p:ph type="title"/>
          </p:nvPr>
        </p:nvSpPr>
        <p:spPr/>
        <p:txBody>
          <a:bodyPr/>
          <a:lstStyle/>
          <a:p>
            <a:r>
              <a:rPr lang="en-US" dirty="0"/>
              <a:t>Implementation: receiver</a:t>
            </a:r>
            <a:endParaRPr lang="en-NL" dirty="0"/>
          </a:p>
        </p:txBody>
      </p:sp>
      <p:sp>
        <p:nvSpPr>
          <p:cNvPr id="3" name="Content Placeholder 2">
            <a:extLst>
              <a:ext uri="{FF2B5EF4-FFF2-40B4-BE49-F238E27FC236}">
                <a16:creationId xmlns:a16="http://schemas.microsoft.com/office/drawing/2014/main" id="{042995DD-44B1-4172-9EC1-7A5533792541}"/>
              </a:ext>
            </a:extLst>
          </p:cNvPr>
          <p:cNvSpPr>
            <a:spLocks noGrp="1"/>
          </p:cNvSpPr>
          <p:nvPr>
            <p:ph sz="quarter" idx="10"/>
          </p:nvPr>
        </p:nvSpPr>
        <p:spPr/>
        <p:txBody>
          <a:bodyPr>
            <a:normAutofit/>
          </a:bodyPr>
          <a:lstStyle/>
          <a:p>
            <a:pPr marL="285750" indent="-285750">
              <a:buFont typeface="Arial" panose="020B0604020202020204" pitchFamily="34" charset="0"/>
              <a:buChar char="•"/>
            </a:pPr>
            <a:r>
              <a:rPr lang="en-US" dirty="0"/>
              <a:t>5: Frequency offset correction and symbol start estimation using the cyclic prefix of each OFDM symbol (long training sequence)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6: Conversion to frequency domain and correcting for small inequalities in phase/magnitude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7: Decoding of the BPSK modulated OFDM signal, containing the length and encoding type of the corresponding data packet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8: Decode signal and map received points in the IQ plane</a:t>
            </a:r>
            <a:endParaRPr lang="en-NL" dirty="0"/>
          </a:p>
        </p:txBody>
      </p:sp>
    </p:spTree>
    <p:extLst>
      <p:ext uri="{BB962C8B-B14F-4D97-AF65-F5344CB8AC3E}">
        <p14:creationId xmlns:p14="http://schemas.microsoft.com/office/powerpoint/2010/main" val="2300964512"/>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1A021-D97C-4DD2-8197-6ED71104AE6D}"/>
              </a:ext>
            </a:extLst>
          </p:cNvPr>
          <p:cNvSpPr>
            <a:spLocks noGrp="1"/>
          </p:cNvSpPr>
          <p:nvPr>
            <p:ph type="title"/>
          </p:nvPr>
        </p:nvSpPr>
        <p:spPr/>
        <p:txBody>
          <a:bodyPr/>
          <a:lstStyle/>
          <a:p>
            <a:r>
              <a:rPr lang="nl-NL" dirty="0"/>
              <a:t>Contribution</a:t>
            </a:r>
            <a:endParaRPr lang="en-NL" dirty="0"/>
          </a:p>
        </p:txBody>
      </p:sp>
      <p:sp>
        <p:nvSpPr>
          <p:cNvPr id="3" name="Content Placeholder 2">
            <a:extLst>
              <a:ext uri="{FF2B5EF4-FFF2-40B4-BE49-F238E27FC236}">
                <a16:creationId xmlns:a16="http://schemas.microsoft.com/office/drawing/2014/main" id="{5477B69F-6F6E-4C8E-BC73-930C9542B7ED}"/>
              </a:ext>
            </a:extLst>
          </p:cNvPr>
          <p:cNvSpPr>
            <a:spLocks noGrp="1"/>
          </p:cNvSpPr>
          <p:nvPr>
            <p:ph sz="quarter" idx="10"/>
          </p:nvPr>
        </p:nvSpPr>
        <p:spPr/>
        <p:txBody>
          <a:bodyPr>
            <a:normAutofit fontScale="92500" lnSpcReduction="20000"/>
          </a:bodyPr>
          <a:lstStyle/>
          <a:p>
            <a:pPr>
              <a:buFont typeface="Wingdings" panose="05000000000000000000" pitchFamily="2" charset="2"/>
              <a:buChar char="§"/>
            </a:pPr>
            <a:r>
              <a:rPr lang="nl-NL" dirty="0"/>
              <a:t>Adapted for 802.11ah by changing frequencies, sampling rates and other such parameters  </a:t>
            </a:r>
          </a:p>
          <a:p>
            <a:pPr>
              <a:buFont typeface="Wingdings" panose="05000000000000000000" pitchFamily="2" charset="2"/>
              <a:buChar char="§"/>
            </a:pPr>
            <a:endParaRPr lang="nl-NL" dirty="0"/>
          </a:p>
          <a:p>
            <a:pPr>
              <a:buFont typeface="Wingdings" panose="05000000000000000000" pitchFamily="2" charset="2"/>
              <a:buChar char="§"/>
            </a:pPr>
            <a:r>
              <a:rPr lang="nl-NL" dirty="0"/>
              <a:t>Reduced the effect of local oscillator leakage by adding default LO leakage offset of 6 MHz</a:t>
            </a:r>
          </a:p>
          <a:p>
            <a:pPr>
              <a:buFont typeface="Wingdings" panose="05000000000000000000" pitchFamily="2" charset="2"/>
              <a:buChar char="§"/>
            </a:pPr>
            <a:endParaRPr lang="nl-NL" dirty="0"/>
          </a:p>
          <a:p>
            <a:pPr>
              <a:buFont typeface="Wingdings" panose="05000000000000000000" pitchFamily="2" charset="2"/>
              <a:buChar char="§"/>
            </a:pPr>
            <a:r>
              <a:rPr lang="nl-NL" dirty="0"/>
              <a:t>Added custom block which corrects for IQ DC spike. It does so by calculating a weighted average over ongoing samples and subtracting that from future ones</a:t>
            </a:r>
          </a:p>
          <a:p>
            <a:pPr>
              <a:buFont typeface="Wingdings" panose="05000000000000000000" pitchFamily="2" charset="2"/>
              <a:buChar char="§"/>
            </a:pPr>
            <a:endParaRPr lang="nl-NL" dirty="0"/>
          </a:p>
          <a:p>
            <a:pPr>
              <a:buFont typeface="Wingdings" panose="05000000000000000000" pitchFamily="2" charset="2"/>
              <a:buChar char="§"/>
            </a:pPr>
            <a:r>
              <a:rPr lang="nl-NL" dirty="0"/>
              <a:t>Adjusted several variables for better reception (threshold values, sampling rates, sync lengths, window size, channel bandwidth, gain settings etc)</a:t>
            </a:r>
          </a:p>
          <a:p>
            <a:pPr>
              <a:buFont typeface="Wingdings" panose="05000000000000000000" pitchFamily="2" charset="2"/>
              <a:buChar char="§"/>
            </a:pPr>
            <a:endParaRPr lang="nl-NL" dirty="0"/>
          </a:p>
          <a:p>
            <a:pPr>
              <a:buFont typeface="Wingdings" panose="05000000000000000000" pitchFamily="2" charset="2"/>
              <a:buChar char="§"/>
            </a:pPr>
            <a:r>
              <a:rPr lang="nl-NL" dirty="0"/>
              <a:t>First working prototype of a 802.11ah transceiver on USRP N210</a:t>
            </a:r>
          </a:p>
          <a:p>
            <a:pPr>
              <a:buFont typeface="Wingdings" panose="05000000000000000000" pitchFamily="2" charset="2"/>
              <a:buChar char="§"/>
            </a:pPr>
            <a:endParaRPr lang="nl-NL" dirty="0"/>
          </a:p>
        </p:txBody>
      </p:sp>
    </p:spTree>
    <p:extLst>
      <p:ext uri="{BB962C8B-B14F-4D97-AF65-F5344CB8AC3E}">
        <p14:creationId xmlns:p14="http://schemas.microsoft.com/office/powerpoint/2010/main" val="1400981644"/>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7DB02-C13F-48E8-9DB4-9524AD14D1D8}"/>
              </a:ext>
            </a:extLst>
          </p:cNvPr>
          <p:cNvSpPr>
            <a:spLocks noGrp="1"/>
          </p:cNvSpPr>
          <p:nvPr>
            <p:ph type="title"/>
          </p:nvPr>
        </p:nvSpPr>
        <p:spPr/>
        <p:txBody>
          <a:bodyPr/>
          <a:lstStyle/>
          <a:p>
            <a:r>
              <a:rPr lang="en-US" dirty="0"/>
              <a:t>Results: see video!</a:t>
            </a:r>
            <a:endParaRPr lang="en-NL" dirty="0"/>
          </a:p>
        </p:txBody>
      </p:sp>
      <p:sp>
        <p:nvSpPr>
          <p:cNvPr id="3" name="Content Placeholder 2">
            <a:extLst>
              <a:ext uri="{FF2B5EF4-FFF2-40B4-BE49-F238E27FC236}">
                <a16:creationId xmlns:a16="http://schemas.microsoft.com/office/drawing/2014/main" id="{042995DD-44B1-4172-9EC1-7A5533792541}"/>
              </a:ext>
            </a:extLst>
          </p:cNvPr>
          <p:cNvSpPr>
            <a:spLocks noGrp="1"/>
          </p:cNvSpPr>
          <p:nvPr>
            <p:ph sz="quarter" idx="10"/>
          </p:nvPr>
        </p:nvSpPr>
        <p:spPr/>
        <p:txBody>
          <a:bodyPr>
            <a:normAutofit/>
          </a:bodyPr>
          <a:lstStyle/>
          <a:p>
            <a:pPr marL="285750" indent="-285750">
              <a:buFont typeface="Arial" panose="020B0604020202020204" pitchFamily="34" charset="0"/>
              <a:buChar char="•"/>
            </a:pPr>
            <a:r>
              <a:rPr lang="en-US" dirty="0"/>
              <a:t>LMS works best for encoding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Smallest amount of packet loss with a high rate of error correction (e.g. ½) and a lower symbol rate (e.g. BPSK ½)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Higher symbol rates/lower error correction rates also work, but some losses visible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Best sample rate 4 MHz</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NL" dirty="0"/>
          </a:p>
        </p:txBody>
      </p:sp>
    </p:spTree>
    <p:extLst>
      <p:ext uri="{BB962C8B-B14F-4D97-AF65-F5344CB8AC3E}">
        <p14:creationId xmlns:p14="http://schemas.microsoft.com/office/powerpoint/2010/main" val="2425137795"/>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7DB02-C13F-48E8-9DB4-9524AD14D1D8}"/>
              </a:ext>
            </a:extLst>
          </p:cNvPr>
          <p:cNvSpPr>
            <a:spLocks noGrp="1"/>
          </p:cNvSpPr>
          <p:nvPr>
            <p:ph type="title"/>
          </p:nvPr>
        </p:nvSpPr>
        <p:spPr/>
        <p:txBody>
          <a:bodyPr/>
          <a:lstStyle/>
          <a:p>
            <a:r>
              <a:rPr lang="en-US" dirty="0"/>
              <a:t>Challenges on the way</a:t>
            </a:r>
            <a:endParaRPr lang="en-NL" dirty="0"/>
          </a:p>
        </p:txBody>
      </p:sp>
      <p:sp>
        <p:nvSpPr>
          <p:cNvPr id="3" name="Content Placeholder 2">
            <a:extLst>
              <a:ext uri="{FF2B5EF4-FFF2-40B4-BE49-F238E27FC236}">
                <a16:creationId xmlns:a16="http://schemas.microsoft.com/office/drawing/2014/main" id="{042995DD-44B1-4172-9EC1-7A5533792541}"/>
              </a:ext>
            </a:extLst>
          </p:cNvPr>
          <p:cNvSpPr>
            <a:spLocks noGrp="1"/>
          </p:cNvSpPr>
          <p:nvPr>
            <p:ph sz="quarter" idx="10"/>
          </p:nvPr>
        </p:nvSpPr>
        <p:spPr>
          <a:xfrm>
            <a:off x="955677" y="908685"/>
            <a:ext cx="7700963" cy="3759042"/>
          </a:xfrm>
        </p:spPr>
        <p:txBody>
          <a:bodyPr>
            <a:normAutofit fontScale="92500" lnSpcReduction="20000"/>
          </a:bodyPr>
          <a:lstStyle/>
          <a:p>
            <a:pPr marL="285750" indent="-285750">
              <a:buFont typeface="Arial" panose="020B0604020202020204" pitchFamily="34" charset="0"/>
              <a:buChar char="•"/>
            </a:pPr>
            <a:r>
              <a:rPr lang="en-US" dirty="0"/>
              <a:t>Lots of struggles, unfortunately not very well documented… this should change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My struggles: setting up VirtualBox with bridged ethernet adapter, downloading custom blocks in GNU radio and making these work with incompatible versions (e.g. different/outdated branches on </a:t>
            </a:r>
            <a:r>
              <a:rPr lang="en-US" dirty="0" err="1"/>
              <a:t>github</a:t>
            </a:r>
            <a:r>
              <a:rPr lang="en-US" dirty="0"/>
              <a:t>) by performing many ‘interesting’ </a:t>
            </a:r>
            <a:r>
              <a:rPr lang="en-US" dirty="0" err="1"/>
              <a:t>sudo</a:t>
            </a:r>
            <a:r>
              <a:rPr lang="en-US" dirty="0"/>
              <a:t> commands, </a:t>
            </a:r>
            <a:r>
              <a:rPr lang="en-US" dirty="0" err="1"/>
              <a:t>reflashing</a:t>
            </a:r>
            <a:r>
              <a:rPr lang="en-US" dirty="0"/>
              <a:t> the firmware of the USRP N210, seeing overflow messages to find out ethernet connection with a VM not fast enough, installing everything on a desktop, installing Windows to update firmware of ethernet driver, seeing that this overwrote bootloader so reinstalling everything again, finding another USRP N210, through intense debugging and going back to basics finding out that the power adapter of all things was delivering a lower voltage which made one USRP N210 malfunction while the other actually didn’t work, using this basic working transceiver constructing and optimizing 802.11ah transceiver by trying many other blocks, parameters and antenna configurations for better data reception, in the end finally making it all work!</a:t>
            </a:r>
          </a:p>
          <a:p>
            <a:pPr marL="285750" indent="-285750">
              <a:buFont typeface="Arial" panose="020B0604020202020204" pitchFamily="34" charset="0"/>
              <a:buChar char="•"/>
            </a:pPr>
            <a:endParaRPr lang="en-NL" dirty="0"/>
          </a:p>
        </p:txBody>
      </p:sp>
    </p:spTree>
    <p:extLst>
      <p:ext uri="{BB962C8B-B14F-4D97-AF65-F5344CB8AC3E}">
        <p14:creationId xmlns:p14="http://schemas.microsoft.com/office/powerpoint/2010/main" val="1692141196"/>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3">
            <a:extLst>
              <a:ext uri="{FF2B5EF4-FFF2-40B4-BE49-F238E27FC236}">
                <a16:creationId xmlns:a16="http://schemas.microsoft.com/office/drawing/2014/main" id="{EB835987-F226-4344-BED4-9D70AC8BCBB4}"/>
              </a:ext>
            </a:extLst>
          </p:cNvPr>
          <p:cNvSpPr>
            <a:spLocks noGrp="1"/>
          </p:cNvSpPr>
          <p:nvPr>
            <p:ph type="title"/>
          </p:nvPr>
        </p:nvSpPr>
        <p:spPr>
          <a:xfrm>
            <a:off x="949325" y="358775"/>
            <a:ext cx="7707313" cy="488950"/>
          </a:xfrm>
        </p:spPr>
        <p:txBody>
          <a:bodyPr/>
          <a:lstStyle/>
          <a:p>
            <a:pPr eaLnBrk="1" hangingPunct="1"/>
            <a:r>
              <a:rPr lang="en-US" altLang="en-NL" dirty="0">
                <a:latin typeface="Arial" panose="020B0604020202020204" pitchFamily="34" charset="0"/>
              </a:rPr>
              <a:t>Conclusion</a:t>
            </a:r>
          </a:p>
        </p:txBody>
      </p:sp>
      <p:sp>
        <p:nvSpPr>
          <p:cNvPr id="4" name="Content Placeholder 3">
            <a:extLst>
              <a:ext uri="{FF2B5EF4-FFF2-40B4-BE49-F238E27FC236}">
                <a16:creationId xmlns:a16="http://schemas.microsoft.com/office/drawing/2014/main" id="{5746347D-2D6F-4B0F-8AC4-45BF9B3B6466}"/>
              </a:ext>
            </a:extLst>
          </p:cNvPr>
          <p:cNvSpPr>
            <a:spLocks noGrp="1"/>
          </p:cNvSpPr>
          <p:nvPr>
            <p:ph sz="quarter" idx="10"/>
          </p:nvPr>
        </p:nvSpPr>
        <p:spPr/>
        <p:txBody>
          <a:bodyPr/>
          <a:lstStyle/>
          <a:p>
            <a:pPr>
              <a:buFont typeface="Wingdings" panose="05000000000000000000" pitchFamily="2" charset="2"/>
              <a:buChar char="§"/>
            </a:pPr>
            <a:endParaRPr lang="en-US" dirty="0"/>
          </a:p>
          <a:p>
            <a:pPr>
              <a:buFont typeface="Wingdings" panose="05000000000000000000" pitchFamily="2" charset="2"/>
              <a:buChar char="§"/>
            </a:pPr>
            <a:r>
              <a:rPr lang="en-US" dirty="0"/>
              <a:t>802.11ah: low-energy and high range protocol</a:t>
            </a:r>
          </a:p>
          <a:p>
            <a:pPr>
              <a:buFont typeface="Wingdings" panose="05000000000000000000" pitchFamily="2" charset="2"/>
              <a:buChar char="§"/>
            </a:pPr>
            <a:endParaRPr lang="en-US" dirty="0"/>
          </a:p>
          <a:p>
            <a:pPr>
              <a:buFont typeface="Wingdings" panose="05000000000000000000" pitchFamily="2" charset="2"/>
              <a:buChar char="§"/>
            </a:pPr>
            <a:r>
              <a:rPr lang="en-US" dirty="0"/>
              <a:t>Working 802.11ah prototype in GNU Radio achieved!</a:t>
            </a:r>
            <a:endParaRPr lang="nl-NL" dirty="0"/>
          </a:p>
          <a:p>
            <a:pPr>
              <a:buFont typeface="Wingdings" panose="05000000000000000000" pitchFamily="2" charset="2"/>
              <a:buChar char="§"/>
            </a:pPr>
            <a:endParaRPr lang="en-NL" dirty="0"/>
          </a:p>
        </p:txBody>
      </p:sp>
      <p:pic>
        <p:nvPicPr>
          <p:cNvPr id="1026" name="Picture 2" descr="Image result for celebration emoji">
            <a:extLst>
              <a:ext uri="{FF2B5EF4-FFF2-40B4-BE49-F238E27FC236}">
                <a16:creationId xmlns:a16="http://schemas.microsoft.com/office/drawing/2014/main" id="{1AA05C20-A01D-43E1-9624-238D3A664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7700" y="2627313"/>
            <a:ext cx="2139950" cy="21889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3">
            <a:extLst>
              <a:ext uri="{FF2B5EF4-FFF2-40B4-BE49-F238E27FC236}">
                <a16:creationId xmlns:a16="http://schemas.microsoft.com/office/drawing/2014/main" id="{EB835987-F226-4344-BED4-9D70AC8BCBB4}"/>
              </a:ext>
            </a:extLst>
          </p:cNvPr>
          <p:cNvSpPr>
            <a:spLocks noGrp="1"/>
          </p:cNvSpPr>
          <p:nvPr>
            <p:ph type="title"/>
          </p:nvPr>
        </p:nvSpPr>
        <p:spPr>
          <a:xfrm>
            <a:off x="949325" y="358775"/>
            <a:ext cx="7707313" cy="488950"/>
          </a:xfrm>
        </p:spPr>
        <p:txBody>
          <a:bodyPr/>
          <a:lstStyle/>
          <a:p>
            <a:pPr eaLnBrk="1" hangingPunct="1"/>
            <a:r>
              <a:rPr lang="en-US" altLang="en-NL" dirty="0">
                <a:latin typeface="Arial" panose="020B0604020202020204" pitchFamily="34" charset="0"/>
              </a:rPr>
              <a:t>References</a:t>
            </a:r>
          </a:p>
        </p:txBody>
      </p:sp>
      <p:sp>
        <p:nvSpPr>
          <p:cNvPr id="3" name="Content Placeholder 2">
            <a:extLst>
              <a:ext uri="{FF2B5EF4-FFF2-40B4-BE49-F238E27FC236}">
                <a16:creationId xmlns:a16="http://schemas.microsoft.com/office/drawing/2014/main" id="{E150B5A8-B6FE-4063-B3F8-CABDFE123107}"/>
              </a:ext>
            </a:extLst>
          </p:cNvPr>
          <p:cNvSpPr>
            <a:spLocks noGrp="1"/>
          </p:cNvSpPr>
          <p:nvPr>
            <p:ph sz="quarter" idx="10"/>
          </p:nvPr>
        </p:nvSpPr>
        <p:spPr>
          <a:xfrm>
            <a:off x="955675" y="908050"/>
            <a:ext cx="7700963" cy="3759200"/>
          </a:xfrm>
        </p:spPr>
        <p:txBody>
          <a:bodyPr/>
          <a:lstStyle/>
          <a:p>
            <a:r>
              <a:rPr lang="en-US" dirty="0">
                <a:ea typeface="+mn-ea"/>
                <a:cs typeface="+mn-cs"/>
              </a:rPr>
              <a:t>[1] </a:t>
            </a:r>
            <a:r>
              <a:rPr lang="en-US" dirty="0" err="1"/>
              <a:t>Adame</a:t>
            </a:r>
            <a:r>
              <a:rPr lang="en-US" dirty="0"/>
              <a:t>, Toni, et al. "IEEE 802.11 ah: the </a:t>
            </a:r>
            <a:r>
              <a:rPr lang="en-US" dirty="0" err="1"/>
              <a:t>WiFi</a:t>
            </a:r>
            <a:r>
              <a:rPr lang="en-US" dirty="0"/>
              <a:t> approach for M2M communications." </a:t>
            </a:r>
            <a:r>
              <a:rPr lang="en-US" i="1" dirty="0"/>
              <a:t>IEEE Wireless Communications</a:t>
            </a:r>
            <a:r>
              <a:rPr lang="en-US" dirty="0"/>
              <a:t> 21.6 (2014): 144-152.</a:t>
            </a:r>
          </a:p>
          <a:p>
            <a:r>
              <a:rPr lang="en-US" dirty="0">
                <a:ea typeface="+mn-ea"/>
              </a:rPr>
              <a:t>[2] </a:t>
            </a:r>
            <a:r>
              <a:rPr lang="en-US" dirty="0" err="1"/>
              <a:t>Bloessl</a:t>
            </a:r>
            <a:r>
              <a:rPr lang="en-US" dirty="0"/>
              <a:t>, Bastian, et al. "An IEEE 802.11 a/g/p OFDM Receiver for GNU Radio." </a:t>
            </a:r>
            <a:r>
              <a:rPr lang="en-US" i="1" dirty="0"/>
              <a:t>Proceedings of the second workshop on Software radio implementation forum</a:t>
            </a:r>
            <a:r>
              <a:rPr lang="en-US" dirty="0"/>
              <a:t>. ACM, 2013.</a:t>
            </a:r>
          </a:p>
          <a:p>
            <a:r>
              <a:rPr lang="en-US" dirty="0">
                <a:ea typeface="+mn-ea"/>
              </a:rPr>
              <a:t>[3] </a:t>
            </a:r>
            <a:r>
              <a:rPr lang="en-US" dirty="0" err="1"/>
              <a:t>Barve</a:t>
            </a:r>
            <a:r>
              <a:rPr lang="en-US" dirty="0"/>
              <a:t>, Ashwin, et al. "Implementing 802.11 ah–The Sub-1 GHz Wi-Fi Standard." (2016).</a:t>
            </a:r>
          </a:p>
          <a:p>
            <a:r>
              <a:rPr lang="en-US" dirty="0">
                <a:ea typeface="+mn-ea"/>
              </a:rPr>
              <a:t>[4] </a:t>
            </a:r>
            <a:r>
              <a:rPr lang="en-US" dirty="0" err="1"/>
              <a:t>Aust</a:t>
            </a:r>
            <a:r>
              <a:rPr lang="en-US" dirty="0"/>
              <a:t>, Stefan, R. </a:t>
            </a:r>
            <a:r>
              <a:rPr lang="en-US" dirty="0" err="1"/>
              <a:t>Venkatesha</a:t>
            </a:r>
            <a:r>
              <a:rPr lang="en-US" dirty="0"/>
              <a:t> Prasad, and I. G. M. M. </a:t>
            </a:r>
            <a:r>
              <a:rPr lang="en-US" dirty="0" err="1"/>
              <a:t>Niemegeers</a:t>
            </a:r>
            <a:r>
              <a:rPr lang="en-US" dirty="0"/>
              <a:t>. "Advances in wireless M2M and IoT: Rapid SDR-prototyping of IEEE 802.11 ah." </a:t>
            </a:r>
            <a:r>
              <a:rPr lang="en-US" i="1" dirty="0"/>
              <a:t>the Proceedings of the 39th IEEE Conference on Local Computer Networks (LCN), Demo Abstract</a:t>
            </a:r>
            <a:r>
              <a:rPr lang="en-US" dirty="0"/>
              <a:t>. 2014.</a:t>
            </a:r>
            <a:endParaRPr lang="en-US" dirty="0">
              <a:ea typeface="+mn-ea"/>
            </a:endParaRPr>
          </a:p>
        </p:txBody>
      </p:sp>
    </p:spTree>
    <p:extLst>
      <p:ext uri="{BB962C8B-B14F-4D97-AF65-F5344CB8AC3E}">
        <p14:creationId xmlns:p14="http://schemas.microsoft.com/office/powerpoint/2010/main" val="2520018109"/>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3">
            <a:extLst>
              <a:ext uri="{FF2B5EF4-FFF2-40B4-BE49-F238E27FC236}">
                <a16:creationId xmlns:a16="http://schemas.microsoft.com/office/drawing/2014/main" id="{EB835987-F226-4344-BED4-9D70AC8BCBB4}"/>
              </a:ext>
            </a:extLst>
          </p:cNvPr>
          <p:cNvSpPr>
            <a:spLocks noGrp="1"/>
          </p:cNvSpPr>
          <p:nvPr>
            <p:ph type="title"/>
          </p:nvPr>
        </p:nvSpPr>
        <p:spPr>
          <a:xfrm>
            <a:off x="949325" y="358775"/>
            <a:ext cx="7707313" cy="488950"/>
          </a:xfrm>
        </p:spPr>
        <p:txBody>
          <a:bodyPr/>
          <a:lstStyle/>
          <a:p>
            <a:pPr eaLnBrk="1" hangingPunct="1"/>
            <a:r>
              <a:rPr lang="en-US" altLang="en-NL" dirty="0">
                <a:latin typeface="Arial" panose="020B0604020202020204" pitchFamily="34" charset="0"/>
              </a:rPr>
              <a:t>References</a:t>
            </a:r>
          </a:p>
        </p:txBody>
      </p:sp>
      <p:sp>
        <p:nvSpPr>
          <p:cNvPr id="3" name="Content Placeholder 2">
            <a:extLst>
              <a:ext uri="{FF2B5EF4-FFF2-40B4-BE49-F238E27FC236}">
                <a16:creationId xmlns:a16="http://schemas.microsoft.com/office/drawing/2014/main" id="{E150B5A8-B6FE-4063-B3F8-CABDFE123107}"/>
              </a:ext>
            </a:extLst>
          </p:cNvPr>
          <p:cNvSpPr>
            <a:spLocks noGrp="1"/>
          </p:cNvSpPr>
          <p:nvPr>
            <p:ph sz="quarter" idx="10"/>
          </p:nvPr>
        </p:nvSpPr>
        <p:spPr>
          <a:xfrm>
            <a:off x="955675" y="908050"/>
            <a:ext cx="7700963" cy="3759200"/>
          </a:xfrm>
        </p:spPr>
        <p:txBody>
          <a:bodyPr/>
          <a:lstStyle/>
          <a:p>
            <a:r>
              <a:rPr lang="en-US" dirty="0">
                <a:ea typeface="+mn-ea"/>
                <a:cs typeface="+mn-cs"/>
              </a:rPr>
              <a:t>[5] </a:t>
            </a:r>
            <a:r>
              <a:rPr lang="en-US" dirty="0"/>
              <a:t>Ahmed, N., H. Rahman, and </a:t>
            </a:r>
            <a:r>
              <a:rPr lang="en-US" dirty="0" err="1"/>
              <a:t>Md</a:t>
            </a:r>
            <a:r>
              <a:rPr lang="en-US" dirty="0"/>
              <a:t> I. Hussain. "A comparison of 802.11 ah and 802.15. 4 for IoT." </a:t>
            </a:r>
            <a:r>
              <a:rPr lang="en-US" i="1" dirty="0"/>
              <a:t>ICT Express</a:t>
            </a:r>
            <a:r>
              <a:rPr lang="en-US" dirty="0"/>
              <a:t> 2.3 (2016): 100-102.</a:t>
            </a:r>
          </a:p>
          <a:p>
            <a:r>
              <a:rPr lang="en-US" dirty="0">
                <a:ea typeface="+mn-ea"/>
              </a:rPr>
              <a:t>[6] </a:t>
            </a:r>
            <a:r>
              <a:rPr lang="en-US" dirty="0"/>
              <a:t>Narendra, </a:t>
            </a:r>
            <a:r>
              <a:rPr lang="en-US" dirty="0" err="1"/>
              <a:t>PrithviRaj</a:t>
            </a:r>
            <a:r>
              <a:rPr lang="en-US" dirty="0"/>
              <a:t>, Simon </a:t>
            </a:r>
            <a:r>
              <a:rPr lang="en-US" dirty="0" err="1"/>
              <a:t>Duquennoy</a:t>
            </a:r>
            <a:r>
              <a:rPr lang="en-US" dirty="0"/>
              <a:t>, and Thiemo Voigt. "BLE and IEEE 802.15. 4 in the IoT: Evaluation and Interoperability Considerations." </a:t>
            </a:r>
            <a:r>
              <a:rPr lang="en-US" i="1" dirty="0"/>
              <a:t>International Internet of Things Summit</a:t>
            </a:r>
            <a:r>
              <a:rPr lang="en-US" dirty="0"/>
              <a:t>. Springer, Cham, 2015.</a:t>
            </a:r>
          </a:p>
          <a:p>
            <a:r>
              <a:rPr lang="en-US" dirty="0">
                <a:ea typeface="+mn-ea"/>
              </a:rPr>
              <a:t>[7] </a:t>
            </a:r>
            <a:r>
              <a:rPr lang="en-US" dirty="0"/>
              <a:t>Li, Ye Geoffrey, and Gordon L. Stuber, eds. </a:t>
            </a:r>
            <a:r>
              <a:rPr lang="en-US" i="1" dirty="0"/>
              <a:t>Orthogonal frequency division multiplexing for wireless communications</a:t>
            </a:r>
            <a:r>
              <a:rPr lang="en-US" dirty="0"/>
              <a:t>. Springer Science &amp; Business Media, 2006.</a:t>
            </a:r>
          </a:p>
          <a:p>
            <a:endParaRPr lang="en-US" dirty="0"/>
          </a:p>
          <a:p>
            <a:r>
              <a:rPr lang="en-US" dirty="0"/>
              <a:t>And countless other sites (especially </a:t>
            </a:r>
            <a:r>
              <a:rPr lang="en-US" dirty="0" err="1"/>
              <a:t>stackexchange</a:t>
            </a:r>
            <a:r>
              <a:rPr lang="en-US" dirty="0"/>
              <a:t>) for helping me debug, thank god for that!</a:t>
            </a:r>
          </a:p>
          <a:p>
            <a:endParaRPr lang="en-US" dirty="0">
              <a:solidFill>
                <a:schemeClr val="tx1">
                  <a:lumMod val="65000"/>
                  <a:lumOff val="35000"/>
                </a:schemeClr>
              </a:solidFill>
              <a:ea typeface="+mn-ea"/>
            </a:endParaRPr>
          </a:p>
        </p:txBody>
      </p:sp>
    </p:spTree>
    <p:extLst>
      <p:ext uri="{BB962C8B-B14F-4D97-AF65-F5344CB8AC3E}">
        <p14:creationId xmlns:p14="http://schemas.microsoft.com/office/powerpoint/2010/main" val="1493018989"/>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B65868FA-AECE-444A-89A5-07E586870F0E}"/>
              </a:ext>
            </a:extLst>
          </p:cNvPr>
          <p:cNvSpPr>
            <a:spLocks noGrp="1"/>
          </p:cNvSpPr>
          <p:nvPr>
            <p:ph type="title"/>
          </p:nvPr>
        </p:nvSpPr>
        <p:spPr>
          <a:xfrm>
            <a:off x="949325" y="358775"/>
            <a:ext cx="7707313" cy="488950"/>
          </a:xfrm>
        </p:spPr>
        <p:txBody>
          <a:bodyPr/>
          <a:lstStyle/>
          <a:p>
            <a:pPr eaLnBrk="1" hangingPunct="1"/>
            <a:r>
              <a:rPr lang="en-US" altLang="en-NL" dirty="0">
                <a:latin typeface="Arial" panose="020B0604020202020204" pitchFamily="34" charset="0"/>
              </a:rPr>
              <a:t>Introduction</a:t>
            </a:r>
          </a:p>
        </p:txBody>
      </p:sp>
      <p:sp>
        <p:nvSpPr>
          <p:cNvPr id="5" name="Content Placeholder 4">
            <a:extLst>
              <a:ext uri="{FF2B5EF4-FFF2-40B4-BE49-F238E27FC236}">
                <a16:creationId xmlns:a16="http://schemas.microsoft.com/office/drawing/2014/main" id="{2D3013F8-CE56-44DE-B2D7-2051D4767919}"/>
              </a:ext>
            </a:extLst>
          </p:cNvPr>
          <p:cNvSpPr>
            <a:spLocks noGrp="1"/>
          </p:cNvSpPr>
          <p:nvPr>
            <p:ph sz="quarter" idx="10"/>
          </p:nvPr>
        </p:nvSpPr>
        <p:spPr>
          <a:xfrm>
            <a:off x="955675" y="908050"/>
            <a:ext cx="7700963" cy="3759200"/>
          </a:xfrm>
        </p:spPr>
        <p:txBody>
          <a:bodyPr wrap="square" numCol="1" anchor="t" anchorCtr="0" compatLnSpc="1">
            <a:prstTxWarp prst="textNoShape">
              <a:avLst/>
            </a:prstTxWarp>
            <a:normAutofit lnSpcReduction="10000"/>
          </a:bodyPr>
          <a:lstStyle/>
          <a:p>
            <a:pPr marL="0" indent="0" eaLnBrk="1" hangingPunct="1">
              <a:buFont typeface="Arial" panose="020B0604020202020204" pitchFamily="34" charset="0"/>
              <a:buNone/>
            </a:pPr>
            <a:r>
              <a:rPr lang="en-US" altLang="en-NL" dirty="0">
                <a:latin typeface="Arial" panose="020B0604020202020204" pitchFamily="34" charset="0"/>
              </a:rPr>
              <a:t>Problem definition</a:t>
            </a:r>
          </a:p>
          <a:p>
            <a:pPr lvl="1" eaLnBrk="1" hangingPunct="1"/>
            <a:r>
              <a:rPr lang="en-US" altLang="en-NL" dirty="0">
                <a:solidFill>
                  <a:schemeClr val="tx1"/>
                </a:solidFill>
                <a:latin typeface="Arial" panose="020B0604020202020204" pitchFamily="34" charset="0"/>
              </a:rPr>
              <a:t>Growing number of M2M devices (IoT)</a:t>
            </a:r>
          </a:p>
          <a:p>
            <a:pPr lvl="1" eaLnBrk="1" hangingPunct="1"/>
            <a:r>
              <a:rPr lang="en-US" altLang="en-NL" dirty="0">
                <a:solidFill>
                  <a:schemeClr val="tx1"/>
                </a:solidFill>
                <a:latin typeface="Arial" panose="020B0604020202020204" pitchFamily="34" charset="0"/>
              </a:rPr>
              <a:t>Current protocols are interoperable, but not really power/range/speed efficient</a:t>
            </a:r>
          </a:p>
          <a:p>
            <a:pPr lvl="1" eaLnBrk="1" hangingPunct="1"/>
            <a:r>
              <a:rPr lang="en-US" altLang="en-NL" dirty="0">
                <a:solidFill>
                  <a:schemeClr val="tx1"/>
                </a:solidFill>
                <a:latin typeface="Arial" panose="020B0604020202020204" pitchFamily="34" charset="0"/>
              </a:rPr>
              <a:t>Nodes always awake, large transmission window, high frequency</a:t>
            </a:r>
          </a:p>
          <a:p>
            <a:pPr lvl="1" eaLnBrk="1" hangingPunct="1"/>
            <a:endParaRPr lang="en-US" altLang="en-NL" dirty="0">
              <a:solidFill>
                <a:schemeClr val="tx1"/>
              </a:solidFill>
              <a:latin typeface="Arial" panose="020B0604020202020204" pitchFamily="34" charset="0"/>
            </a:endParaRPr>
          </a:p>
          <a:p>
            <a:pPr marL="0" indent="0" eaLnBrk="1" hangingPunct="1">
              <a:buFont typeface="Arial" panose="020B0604020202020204" pitchFamily="34" charset="0"/>
              <a:buNone/>
            </a:pPr>
            <a:r>
              <a:rPr lang="en-US" altLang="en-NL" dirty="0">
                <a:latin typeface="Arial" panose="020B0604020202020204" pitchFamily="34" charset="0"/>
              </a:rPr>
              <a:t>Solution</a:t>
            </a:r>
          </a:p>
          <a:p>
            <a:pPr lvl="1" eaLnBrk="1" hangingPunct="1"/>
            <a:r>
              <a:rPr lang="en-US" altLang="en-NL" dirty="0">
                <a:solidFill>
                  <a:schemeClr val="tx1"/>
                </a:solidFill>
                <a:latin typeface="Arial" panose="020B0604020202020204" pitchFamily="34" charset="0"/>
              </a:rPr>
              <a:t>IEEE 802.11ah</a:t>
            </a:r>
          </a:p>
          <a:p>
            <a:pPr lvl="1" eaLnBrk="1" hangingPunct="1"/>
            <a:r>
              <a:rPr lang="en-US" altLang="en-NL" dirty="0">
                <a:solidFill>
                  <a:schemeClr val="tx1"/>
                </a:solidFill>
                <a:latin typeface="Arial" panose="020B0604020202020204" pitchFamily="34" charset="0"/>
              </a:rPr>
              <a:t>Combining Wi-Fi and low-power network advancements</a:t>
            </a:r>
          </a:p>
          <a:p>
            <a:pPr lvl="1" eaLnBrk="1" hangingPunct="1"/>
            <a:r>
              <a:rPr lang="en-US" altLang="en-NL" dirty="0">
                <a:solidFill>
                  <a:schemeClr val="tx1"/>
                </a:solidFill>
                <a:latin typeface="Arial" panose="020B0604020202020204" pitchFamily="34" charset="0"/>
              </a:rPr>
              <a:t>Lower energy on lower frequencies with higher range in comparison to conventional 802.11 standard</a:t>
            </a:r>
          </a:p>
          <a:p>
            <a:pPr lvl="1" eaLnBrk="1" hangingPunct="1"/>
            <a:r>
              <a:rPr lang="en-US" altLang="en-NL" dirty="0">
                <a:solidFill>
                  <a:schemeClr val="tx1"/>
                </a:solidFill>
                <a:latin typeface="Arial" panose="020B0604020202020204" pitchFamily="34" charset="0"/>
              </a:rPr>
              <a:t>But better than 802.15.4?</a:t>
            </a:r>
          </a:p>
          <a:p>
            <a:pPr lvl="1" eaLnBrk="1" hangingPunct="1"/>
            <a:endParaRPr lang="en-US" altLang="en-NL" dirty="0">
              <a:latin typeface="Arial" panose="020B0604020202020204" pitchFamily="34" charset="0"/>
            </a:endParaRPr>
          </a:p>
        </p:txBody>
      </p:sp>
    </p:spTree>
    <p:extLst>
      <p:ext uri="{BB962C8B-B14F-4D97-AF65-F5344CB8AC3E}">
        <p14:creationId xmlns:p14="http://schemas.microsoft.com/office/powerpoint/2010/main" val="3896269902"/>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B65868FA-AECE-444A-89A5-07E586870F0E}"/>
              </a:ext>
            </a:extLst>
          </p:cNvPr>
          <p:cNvSpPr>
            <a:spLocks noGrp="1"/>
          </p:cNvSpPr>
          <p:nvPr>
            <p:ph type="title"/>
          </p:nvPr>
        </p:nvSpPr>
        <p:spPr>
          <a:xfrm>
            <a:off x="949325" y="358775"/>
            <a:ext cx="7707313" cy="488950"/>
          </a:xfrm>
        </p:spPr>
        <p:txBody>
          <a:bodyPr/>
          <a:lstStyle/>
          <a:p>
            <a:pPr eaLnBrk="1" hangingPunct="1"/>
            <a:r>
              <a:rPr lang="en-US" altLang="en-NL" dirty="0">
                <a:latin typeface="Arial" panose="020B0604020202020204" pitchFamily="34" charset="0"/>
              </a:rPr>
              <a:t>Comparison</a:t>
            </a:r>
          </a:p>
        </p:txBody>
      </p:sp>
      <p:sp>
        <p:nvSpPr>
          <p:cNvPr id="5" name="Content Placeholder 4">
            <a:extLst>
              <a:ext uri="{FF2B5EF4-FFF2-40B4-BE49-F238E27FC236}">
                <a16:creationId xmlns:a16="http://schemas.microsoft.com/office/drawing/2014/main" id="{2D3013F8-CE56-44DE-B2D7-2051D4767919}"/>
              </a:ext>
            </a:extLst>
          </p:cNvPr>
          <p:cNvSpPr>
            <a:spLocks noGrp="1"/>
          </p:cNvSpPr>
          <p:nvPr>
            <p:ph sz="quarter" idx="10"/>
          </p:nvPr>
        </p:nvSpPr>
        <p:spPr>
          <a:xfrm>
            <a:off x="955675" y="908050"/>
            <a:ext cx="7700963" cy="3759200"/>
          </a:xfrm>
        </p:spPr>
        <p:txBody>
          <a:bodyPr wrap="square" numCol="1" anchor="t" anchorCtr="0" compatLnSpc="1">
            <a:prstTxWarp prst="textNoShape">
              <a:avLst/>
            </a:prstTxWarp>
            <a:normAutofit lnSpcReduction="10000"/>
          </a:bodyPr>
          <a:lstStyle/>
          <a:p>
            <a:pPr lvl="1" eaLnBrk="1" hangingPunct="1"/>
            <a:endParaRPr lang="en-US" altLang="en-NL" dirty="0">
              <a:latin typeface="Arial" panose="020B0604020202020204" pitchFamily="34" charset="0"/>
            </a:endParaRPr>
          </a:p>
          <a:p>
            <a:pPr lvl="1" eaLnBrk="1" hangingPunct="1"/>
            <a:endParaRPr lang="en-US" altLang="en-NL" dirty="0">
              <a:latin typeface="Arial" panose="020B0604020202020204" pitchFamily="34" charset="0"/>
            </a:endParaRPr>
          </a:p>
          <a:p>
            <a:pPr lvl="1" eaLnBrk="1" hangingPunct="1"/>
            <a:endParaRPr lang="en-US" altLang="en-NL" dirty="0">
              <a:latin typeface="Arial" panose="020B0604020202020204" pitchFamily="34" charset="0"/>
            </a:endParaRPr>
          </a:p>
          <a:p>
            <a:pPr lvl="1" eaLnBrk="1" hangingPunct="1"/>
            <a:endParaRPr lang="en-US" altLang="en-NL" dirty="0">
              <a:latin typeface="Arial" panose="020B0604020202020204" pitchFamily="34" charset="0"/>
            </a:endParaRPr>
          </a:p>
          <a:p>
            <a:pPr lvl="1" eaLnBrk="1" hangingPunct="1"/>
            <a:endParaRPr lang="en-US" altLang="en-NL" dirty="0">
              <a:latin typeface="Arial" panose="020B0604020202020204" pitchFamily="34" charset="0"/>
            </a:endParaRPr>
          </a:p>
          <a:p>
            <a:pPr lvl="1" eaLnBrk="1" hangingPunct="1"/>
            <a:endParaRPr lang="en-US" altLang="en-NL" dirty="0">
              <a:latin typeface="Arial" panose="020B0604020202020204" pitchFamily="34" charset="0"/>
            </a:endParaRPr>
          </a:p>
          <a:p>
            <a:pPr marL="0" indent="0" eaLnBrk="1" hangingPunct="1">
              <a:buFont typeface="Arial" panose="020B0604020202020204" pitchFamily="34" charset="0"/>
              <a:buNone/>
            </a:pPr>
            <a:endParaRPr lang="en-US" altLang="en-NL" dirty="0">
              <a:latin typeface="Arial" panose="020B0604020202020204" pitchFamily="34" charset="0"/>
            </a:endParaRPr>
          </a:p>
          <a:p>
            <a:pPr marL="0" indent="0" eaLnBrk="1" hangingPunct="1">
              <a:buFont typeface="Arial" panose="020B0604020202020204" pitchFamily="34" charset="0"/>
              <a:buNone/>
            </a:pPr>
            <a:endParaRPr lang="en-US" altLang="en-NL" dirty="0">
              <a:latin typeface="Arial" panose="020B0604020202020204" pitchFamily="34" charset="0"/>
            </a:endParaRPr>
          </a:p>
          <a:p>
            <a:pPr marL="0" lvl="1" indent="0">
              <a:buNone/>
            </a:pPr>
            <a:endParaRPr lang="en-US" altLang="en-NL" dirty="0">
              <a:latin typeface="Arial" panose="020B0604020202020204" pitchFamily="34" charset="0"/>
            </a:endParaRPr>
          </a:p>
          <a:p>
            <a:pPr marL="0" lvl="1" indent="0">
              <a:buNone/>
            </a:pPr>
            <a:r>
              <a:rPr lang="en-US" altLang="en-NL" dirty="0">
                <a:solidFill>
                  <a:schemeClr val="tx1"/>
                </a:solidFill>
                <a:latin typeface="Arial" panose="020B0604020202020204" pitchFamily="34" charset="0"/>
              </a:rPr>
              <a:t>Suited for large/widespread number of devices in comparison to 802.15.4, trading off a higher data rate and more range for some energy efficiency. Similar conclusion when comparing to Bluetooth Low Energy (BLE).</a:t>
            </a:r>
          </a:p>
          <a:p>
            <a:pPr lvl="1" eaLnBrk="1" hangingPunct="1"/>
            <a:endParaRPr lang="en-US" altLang="en-NL" dirty="0">
              <a:latin typeface="Arial" panose="020B0604020202020204" pitchFamily="34" charset="0"/>
            </a:endParaRPr>
          </a:p>
        </p:txBody>
      </p:sp>
      <p:pic>
        <p:nvPicPr>
          <p:cNvPr id="4" name="Picture 3">
            <a:extLst>
              <a:ext uri="{FF2B5EF4-FFF2-40B4-BE49-F238E27FC236}">
                <a16:creationId xmlns:a16="http://schemas.microsoft.com/office/drawing/2014/main" id="{6F837D54-6E44-4A13-95BC-1AB3D995F8BA}"/>
              </a:ext>
            </a:extLst>
          </p:cNvPr>
          <p:cNvPicPr>
            <a:picLocks noChangeAspect="1"/>
          </p:cNvPicPr>
          <p:nvPr/>
        </p:nvPicPr>
        <p:blipFill>
          <a:blip r:embed="rId2"/>
          <a:stretch>
            <a:fillRect/>
          </a:stretch>
        </p:blipFill>
        <p:spPr>
          <a:xfrm>
            <a:off x="1039880" y="956996"/>
            <a:ext cx="7526202" cy="2300854"/>
          </a:xfrm>
          <a:prstGeom prst="rect">
            <a:avLst/>
          </a:prstGeom>
        </p:spPr>
      </p:pic>
      <p:sp>
        <p:nvSpPr>
          <p:cNvPr id="6" name="Content Placeholder 4">
            <a:extLst>
              <a:ext uri="{FF2B5EF4-FFF2-40B4-BE49-F238E27FC236}">
                <a16:creationId xmlns:a16="http://schemas.microsoft.com/office/drawing/2014/main" id="{97E97EA5-4037-48D6-9990-1CBF0F981BAF}"/>
              </a:ext>
            </a:extLst>
          </p:cNvPr>
          <p:cNvSpPr txBox="1">
            <a:spLocks/>
          </p:cNvSpPr>
          <p:nvPr/>
        </p:nvSpPr>
        <p:spPr>
          <a:xfrm>
            <a:off x="2913062" y="3120613"/>
            <a:ext cx="3779838" cy="1824038"/>
          </a:xfrm>
          <a:prstGeom prst="rect">
            <a:avLst/>
          </a:prstGeom>
        </p:spPr>
        <p:txBody>
          <a:bodyPr/>
          <a:lstStyle>
            <a:lvl1pPr marL="342900" indent="-342900" algn="l" defTabSz="457200" rtl="0" eaLnBrk="1" fontAlgn="base" hangingPunct="1">
              <a:spcBef>
                <a:spcPct val="20000"/>
              </a:spcBef>
              <a:spcAft>
                <a:spcPct val="0"/>
              </a:spcAft>
              <a:buClr>
                <a:schemeClr val="bg2"/>
              </a:buClr>
              <a:buFont typeface="Wingdings" panose="05000000000000000000" pitchFamily="2" charset="2"/>
              <a:defRPr kern="1200" spc="20">
                <a:solidFill>
                  <a:schemeClr val="tx1"/>
                </a:solidFill>
                <a:latin typeface="Arial"/>
                <a:ea typeface="MS PGothic" panose="020B0600070205080204" pitchFamily="34" charset="-128"/>
                <a:cs typeface="ＭＳ Ｐゴシック" charset="0"/>
              </a:defRPr>
            </a:lvl1pPr>
            <a:lvl2pPr marL="288925" indent="-288925" algn="l" defTabSz="457200" rtl="0" eaLnBrk="1" fontAlgn="base" hangingPunct="1">
              <a:spcBef>
                <a:spcPct val="20000"/>
              </a:spcBef>
              <a:spcAft>
                <a:spcPct val="0"/>
              </a:spcAft>
              <a:buClr>
                <a:schemeClr val="bg2"/>
              </a:buClr>
              <a:buFont typeface="Wingdings" panose="05000000000000000000" pitchFamily="2" charset="2"/>
              <a:buChar char="§"/>
              <a:defRPr kern="1200">
                <a:solidFill>
                  <a:srgbClr val="595959"/>
                </a:solidFill>
                <a:latin typeface="Arial"/>
                <a:ea typeface="MS PGothic" panose="020B0600070205080204" pitchFamily="34" charset="-128"/>
                <a:cs typeface="+mn-cs"/>
              </a:defRPr>
            </a:lvl2pPr>
            <a:lvl3pPr marL="569913" indent="-225425" algn="l" defTabSz="457200" rtl="0" eaLnBrk="1" fontAlgn="base" hangingPunct="1">
              <a:spcBef>
                <a:spcPct val="20000"/>
              </a:spcBef>
              <a:spcAft>
                <a:spcPct val="0"/>
              </a:spcAft>
              <a:buClr>
                <a:schemeClr val="bg2"/>
              </a:buClr>
              <a:buSzPct val="102000"/>
              <a:buFont typeface="Source Sans Pro" charset="0"/>
              <a:buChar char="›"/>
              <a:defRPr kern="1200">
                <a:solidFill>
                  <a:srgbClr val="595959"/>
                </a:solidFill>
                <a:latin typeface="Arial"/>
                <a:ea typeface="MS PGothic" panose="020B0600070205080204" pitchFamily="34" charset="-128"/>
                <a:cs typeface="+mn-cs"/>
              </a:defRPr>
            </a:lvl3pPr>
            <a:lvl4pPr marL="914400" indent="-227013" algn="l" defTabSz="457200" rtl="0" eaLnBrk="1" fontAlgn="base" hangingPunct="1">
              <a:spcBef>
                <a:spcPct val="20000"/>
              </a:spcBef>
              <a:spcAft>
                <a:spcPct val="0"/>
              </a:spcAft>
              <a:buClr>
                <a:schemeClr val="bg2"/>
              </a:buClr>
              <a:buFont typeface="Arial" panose="020B0604020202020204" pitchFamily="34" charset="0"/>
              <a:buChar char="•"/>
              <a:defRPr kern="1200">
                <a:solidFill>
                  <a:srgbClr val="595959"/>
                </a:solidFill>
                <a:latin typeface="Arial"/>
                <a:ea typeface="MS PGothic" panose="020B0600070205080204" pitchFamily="34" charset="-128"/>
                <a:cs typeface="+mn-cs"/>
              </a:defRPr>
            </a:lvl4pPr>
            <a:lvl5pPr marL="1258888" indent="-227013" algn="l" defTabSz="457200" rtl="0" eaLnBrk="1" fontAlgn="base" hangingPunct="1">
              <a:spcBef>
                <a:spcPct val="20000"/>
              </a:spcBef>
              <a:spcAft>
                <a:spcPct val="0"/>
              </a:spcAft>
              <a:buClr>
                <a:schemeClr val="bg2"/>
              </a:buClr>
              <a:buFont typeface="Source Sans Pro" charset="0"/>
              <a:buChar char="–"/>
              <a:defRPr kern="1200">
                <a:solidFill>
                  <a:srgbClr val="595959"/>
                </a:solidFill>
                <a:latin typeface="Arial"/>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fontAlgn="auto">
              <a:spcAft>
                <a:spcPts val="0"/>
              </a:spcAft>
              <a:buFont typeface="Arial"/>
              <a:buNone/>
              <a:defRPr/>
            </a:pPr>
            <a:r>
              <a:rPr lang="en-US" dirty="0"/>
              <a:t>802.11ah vs. 802.15.4 [5]</a:t>
            </a:r>
            <a:endParaRPr lang="en-US" dirty="0">
              <a:ea typeface="+mn-ea"/>
              <a:cs typeface="+mn-cs"/>
            </a:endParaRPr>
          </a:p>
        </p:txBody>
      </p:sp>
    </p:spTree>
    <p:extLst>
      <p:ext uri="{BB962C8B-B14F-4D97-AF65-F5344CB8AC3E}">
        <p14:creationId xmlns:p14="http://schemas.microsoft.com/office/powerpoint/2010/main" val="2014453378"/>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7DB02-C13F-48E8-9DB4-9524AD14D1D8}"/>
              </a:ext>
            </a:extLst>
          </p:cNvPr>
          <p:cNvSpPr>
            <a:spLocks noGrp="1"/>
          </p:cNvSpPr>
          <p:nvPr>
            <p:ph type="title"/>
          </p:nvPr>
        </p:nvSpPr>
        <p:spPr/>
        <p:txBody>
          <a:bodyPr/>
          <a:lstStyle/>
          <a:p>
            <a:r>
              <a:rPr lang="en-US" dirty="0"/>
              <a:t>Specifications</a:t>
            </a:r>
            <a:endParaRPr lang="en-NL" dirty="0"/>
          </a:p>
        </p:txBody>
      </p:sp>
      <p:sp>
        <p:nvSpPr>
          <p:cNvPr id="3" name="Content Placeholder 2">
            <a:extLst>
              <a:ext uri="{FF2B5EF4-FFF2-40B4-BE49-F238E27FC236}">
                <a16:creationId xmlns:a16="http://schemas.microsoft.com/office/drawing/2014/main" id="{042995DD-44B1-4172-9EC1-7A5533792541}"/>
              </a:ext>
            </a:extLst>
          </p:cNvPr>
          <p:cNvSpPr>
            <a:spLocks noGrp="1"/>
          </p:cNvSpPr>
          <p:nvPr>
            <p:ph sz="quarter" idx="10"/>
          </p:nvPr>
        </p:nvSpPr>
        <p:spPr/>
        <p:txBody>
          <a:bodyPr/>
          <a:lstStyle/>
          <a:p>
            <a:pPr>
              <a:buFont typeface="Wingdings" panose="05000000000000000000" pitchFamily="2" charset="2"/>
              <a:buChar char="§"/>
            </a:pPr>
            <a:endParaRPr lang="en-US" dirty="0"/>
          </a:p>
          <a:p>
            <a:pPr>
              <a:buFont typeface="Wingdings" panose="05000000000000000000" pitchFamily="2" charset="2"/>
              <a:buChar char="§"/>
            </a:pPr>
            <a:r>
              <a:rPr lang="en-US" dirty="0"/>
              <a:t>Sub-1GHz frequencies, 863-868 MHz for EU and 902-928 MHz for US</a:t>
            </a:r>
          </a:p>
          <a:p>
            <a:pPr>
              <a:buFont typeface="Wingdings" panose="05000000000000000000" pitchFamily="2" charset="2"/>
              <a:buChar char="§"/>
            </a:pPr>
            <a:endParaRPr lang="en-US" dirty="0"/>
          </a:p>
          <a:p>
            <a:pPr>
              <a:buFont typeface="Wingdings" panose="05000000000000000000" pitchFamily="2" charset="2"/>
              <a:buChar char="§"/>
            </a:pPr>
            <a:r>
              <a:rPr lang="en-US" dirty="0"/>
              <a:t>Transmit data by varying frequency, amplitude and phase</a:t>
            </a:r>
          </a:p>
          <a:p>
            <a:pPr>
              <a:buFont typeface="Wingdings" panose="05000000000000000000" pitchFamily="2" charset="2"/>
              <a:buChar char="§"/>
            </a:pPr>
            <a:r>
              <a:rPr lang="en-US" dirty="0"/>
              <a:t>Orthogonal Frequency Domain Multiplexing (OFDM)</a:t>
            </a:r>
          </a:p>
          <a:p>
            <a:pPr>
              <a:buFont typeface="Wingdings" panose="05000000000000000000" pitchFamily="2" charset="2"/>
              <a:buChar char="§"/>
            </a:pPr>
            <a:r>
              <a:rPr lang="en-US" dirty="0"/>
              <a:t>Quadrature Amplitude Modulation (QAM)</a:t>
            </a:r>
          </a:p>
          <a:p>
            <a:pPr>
              <a:buFont typeface="Wingdings" panose="05000000000000000000" pitchFamily="2" charset="2"/>
              <a:buChar char="§"/>
            </a:pPr>
            <a:endParaRPr lang="en-US" dirty="0"/>
          </a:p>
          <a:p>
            <a:pPr>
              <a:buFont typeface="Wingdings" panose="05000000000000000000" pitchFamily="2" charset="2"/>
              <a:buChar char="§"/>
            </a:pPr>
            <a:r>
              <a:rPr lang="en-US" dirty="0"/>
              <a:t>Bandwidths of 1 and 2 MHz (some countries also 4, 8 and 16)</a:t>
            </a:r>
          </a:p>
          <a:p>
            <a:pPr>
              <a:buFont typeface="Wingdings" panose="05000000000000000000" pitchFamily="2" charset="2"/>
              <a:buChar char="§"/>
            </a:pPr>
            <a:endParaRPr lang="en-US" dirty="0"/>
          </a:p>
          <a:p>
            <a:pPr>
              <a:buFont typeface="Wingdings" panose="05000000000000000000" pitchFamily="2" charset="2"/>
              <a:buChar char="§"/>
            </a:pPr>
            <a:r>
              <a:rPr lang="en-US" dirty="0"/>
              <a:t>Traffic Indication Map (TIM)</a:t>
            </a:r>
          </a:p>
          <a:p>
            <a:pPr>
              <a:buFont typeface="Wingdings" panose="05000000000000000000" pitchFamily="2" charset="2"/>
              <a:buChar char="§"/>
            </a:pPr>
            <a:endParaRPr lang="en-US" dirty="0"/>
          </a:p>
          <a:p>
            <a:pPr>
              <a:buFont typeface="Wingdings" panose="05000000000000000000" pitchFamily="2" charset="2"/>
              <a:buChar char="§"/>
            </a:pPr>
            <a:endParaRPr lang="en-NL" dirty="0"/>
          </a:p>
        </p:txBody>
      </p:sp>
    </p:spTree>
    <p:extLst>
      <p:ext uri="{BB962C8B-B14F-4D97-AF65-F5344CB8AC3E}">
        <p14:creationId xmlns:p14="http://schemas.microsoft.com/office/powerpoint/2010/main" val="4091626018"/>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7DB02-C13F-48E8-9DB4-9524AD14D1D8}"/>
              </a:ext>
            </a:extLst>
          </p:cNvPr>
          <p:cNvSpPr>
            <a:spLocks noGrp="1"/>
          </p:cNvSpPr>
          <p:nvPr>
            <p:ph type="title"/>
          </p:nvPr>
        </p:nvSpPr>
        <p:spPr/>
        <p:txBody>
          <a:bodyPr/>
          <a:lstStyle/>
          <a:p>
            <a:r>
              <a:rPr lang="en-US" dirty="0"/>
              <a:t>Approach</a:t>
            </a:r>
            <a:endParaRPr lang="en-NL" dirty="0"/>
          </a:p>
        </p:txBody>
      </p:sp>
      <p:sp>
        <p:nvSpPr>
          <p:cNvPr id="3" name="Content Placeholder 2">
            <a:extLst>
              <a:ext uri="{FF2B5EF4-FFF2-40B4-BE49-F238E27FC236}">
                <a16:creationId xmlns:a16="http://schemas.microsoft.com/office/drawing/2014/main" id="{042995DD-44B1-4172-9EC1-7A5533792541}"/>
              </a:ext>
            </a:extLst>
          </p:cNvPr>
          <p:cNvSpPr>
            <a:spLocks noGrp="1"/>
          </p:cNvSpPr>
          <p:nvPr>
            <p:ph sz="quarter" idx="10"/>
          </p:nvPr>
        </p:nvSpPr>
        <p:spPr/>
        <p:txBody>
          <a:bodyPr>
            <a:normAutofit/>
          </a:bodyPr>
          <a:lstStyle/>
          <a:p>
            <a:pPr>
              <a:buFont typeface="Wingdings" panose="05000000000000000000" pitchFamily="2" charset="2"/>
              <a:buChar char="§"/>
            </a:pPr>
            <a:endParaRPr lang="en-US" dirty="0"/>
          </a:p>
          <a:p>
            <a:pPr>
              <a:buFont typeface="Wingdings" panose="05000000000000000000" pitchFamily="2" charset="2"/>
              <a:buChar char="§"/>
            </a:pPr>
            <a:r>
              <a:rPr lang="en-US" dirty="0"/>
              <a:t>GNU Radio, open-source toolkit for Software Defined Radio</a:t>
            </a:r>
          </a:p>
          <a:p>
            <a:pPr>
              <a:buFont typeface="Wingdings" panose="05000000000000000000" pitchFamily="2" charset="2"/>
              <a:buChar char="§"/>
            </a:pPr>
            <a:endParaRPr lang="en-US" dirty="0"/>
          </a:p>
          <a:p>
            <a:pPr>
              <a:buFont typeface="Wingdings" panose="05000000000000000000" pitchFamily="2" charset="2"/>
              <a:buChar char="§"/>
            </a:pPr>
            <a:r>
              <a:rPr lang="en-US" dirty="0"/>
              <a:t>Use of USRP N210 SDR as a transceiver</a:t>
            </a:r>
          </a:p>
          <a:p>
            <a:pPr>
              <a:buFont typeface="Wingdings" panose="05000000000000000000" pitchFamily="2" charset="2"/>
              <a:buChar char="§"/>
            </a:pPr>
            <a:endParaRPr lang="en-US" dirty="0"/>
          </a:p>
          <a:p>
            <a:pPr>
              <a:buFont typeface="Wingdings" panose="05000000000000000000" pitchFamily="2" charset="2"/>
              <a:buChar char="§"/>
            </a:pPr>
            <a:r>
              <a:rPr lang="en-US" dirty="0"/>
              <a:t>Creating block diagram in GNU Radio, which creates, encodes, sends and consequently receives and decodes packets</a:t>
            </a:r>
          </a:p>
          <a:p>
            <a:pPr>
              <a:buFont typeface="Wingdings" panose="05000000000000000000" pitchFamily="2" charset="2"/>
              <a:buChar char="§"/>
            </a:pPr>
            <a:endParaRPr lang="en-US" dirty="0"/>
          </a:p>
          <a:p>
            <a:pPr>
              <a:buFont typeface="Wingdings" panose="05000000000000000000" pitchFamily="2" charset="2"/>
              <a:buChar char="§"/>
            </a:pPr>
            <a:r>
              <a:rPr lang="en-US" dirty="0"/>
              <a:t>Python as a binder</a:t>
            </a:r>
          </a:p>
          <a:p>
            <a:pPr>
              <a:buFont typeface="Wingdings" panose="05000000000000000000" pitchFamily="2" charset="2"/>
              <a:buChar char="§"/>
            </a:pPr>
            <a:endParaRPr lang="en-NL" dirty="0"/>
          </a:p>
        </p:txBody>
      </p:sp>
    </p:spTree>
    <p:extLst>
      <p:ext uri="{BB962C8B-B14F-4D97-AF65-F5344CB8AC3E}">
        <p14:creationId xmlns:p14="http://schemas.microsoft.com/office/powerpoint/2010/main" val="2524261967"/>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7DB02-C13F-48E8-9DB4-9524AD14D1D8}"/>
              </a:ext>
            </a:extLst>
          </p:cNvPr>
          <p:cNvSpPr>
            <a:spLocks noGrp="1"/>
          </p:cNvSpPr>
          <p:nvPr>
            <p:ph type="title"/>
          </p:nvPr>
        </p:nvSpPr>
        <p:spPr/>
        <p:txBody>
          <a:bodyPr/>
          <a:lstStyle/>
          <a:p>
            <a:r>
              <a:rPr lang="en-US" dirty="0"/>
              <a:t>Approach</a:t>
            </a:r>
            <a:endParaRPr lang="en-NL" dirty="0"/>
          </a:p>
        </p:txBody>
      </p:sp>
      <p:sp>
        <p:nvSpPr>
          <p:cNvPr id="3" name="Content Placeholder 2">
            <a:extLst>
              <a:ext uri="{FF2B5EF4-FFF2-40B4-BE49-F238E27FC236}">
                <a16:creationId xmlns:a16="http://schemas.microsoft.com/office/drawing/2014/main" id="{042995DD-44B1-4172-9EC1-7A5533792541}"/>
              </a:ext>
            </a:extLst>
          </p:cNvPr>
          <p:cNvSpPr>
            <a:spLocks noGrp="1"/>
          </p:cNvSpPr>
          <p:nvPr>
            <p:ph sz="quarter" idx="10"/>
          </p:nvPr>
        </p:nvSpPr>
        <p:spPr/>
        <p:txBody>
          <a:bodyPr>
            <a:normAutofit/>
          </a:bodyPr>
          <a:lstStyle/>
          <a:p>
            <a:pPr>
              <a:buFont typeface="Wingdings" panose="05000000000000000000" pitchFamily="2" charset="2"/>
              <a:buChar char="§"/>
            </a:pPr>
            <a:endParaRPr lang="en-US" dirty="0"/>
          </a:p>
          <a:p>
            <a:pPr>
              <a:buFont typeface="Wingdings" panose="05000000000000000000" pitchFamily="2" charset="2"/>
              <a:buChar char="§"/>
            </a:pPr>
            <a:r>
              <a:rPr lang="en-US" dirty="0"/>
              <a:t>Important note is to choose a good basic framework, don’t reinvent the wheel</a:t>
            </a:r>
          </a:p>
          <a:p>
            <a:pPr>
              <a:buFont typeface="Wingdings" panose="05000000000000000000" pitchFamily="2" charset="2"/>
              <a:buChar char="§"/>
            </a:pPr>
            <a:endParaRPr lang="en-US" dirty="0"/>
          </a:p>
          <a:p>
            <a:pPr>
              <a:buFont typeface="Wingdings" panose="05000000000000000000" pitchFamily="2" charset="2"/>
              <a:buChar char="§"/>
            </a:pPr>
            <a:r>
              <a:rPr lang="en-US" dirty="0"/>
              <a:t>Base implementation of IEEE 802.11a/g/p used from [2]</a:t>
            </a:r>
          </a:p>
          <a:p>
            <a:pPr>
              <a:buFont typeface="Wingdings" panose="05000000000000000000" pitchFamily="2" charset="2"/>
              <a:buChar char="§"/>
            </a:pPr>
            <a:endParaRPr lang="en-US" dirty="0"/>
          </a:p>
          <a:p>
            <a:pPr>
              <a:buFont typeface="Wingdings" panose="05000000000000000000" pitchFamily="2" charset="2"/>
              <a:buChar char="§"/>
            </a:pPr>
            <a:r>
              <a:rPr lang="en-US" dirty="0"/>
              <a:t>Main things used are encoding 802.11 PHY and MAC layer</a:t>
            </a:r>
          </a:p>
          <a:p>
            <a:pPr>
              <a:buFont typeface="Wingdings" panose="05000000000000000000" pitchFamily="2" charset="2"/>
              <a:buChar char="§"/>
            </a:pPr>
            <a:endParaRPr lang="en-US" dirty="0"/>
          </a:p>
          <a:p>
            <a:pPr>
              <a:buFont typeface="Wingdings" panose="05000000000000000000" pitchFamily="2" charset="2"/>
              <a:buChar char="§"/>
            </a:pPr>
            <a:r>
              <a:rPr lang="en-US" dirty="0"/>
              <a:t>Edited and new blocks added for IEEE 802.11ah</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NL" dirty="0"/>
          </a:p>
        </p:txBody>
      </p:sp>
    </p:spTree>
    <p:extLst>
      <p:ext uri="{BB962C8B-B14F-4D97-AF65-F5344CB8AC3E}">
        <p14:creationId xmlns:p14="http://schemas.microsoft.com/office/powerpoint/2010/main" val="3842791874"/>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7DB02-C13F-48E8-9DB4-9524AD14D1D8}"/>
              </a:ext>
            </a:extLst>
          </p:cNvPr>
          <p:cNvSpPr>
            <a:spLocks noGrp="1"/>
          </p:cNvSpPr>
          <p:nvPr>
            <p:ph type="title"/>
          </p:nvPr>
        </p:nvSpPr>
        <p:spPr/>
        <p:txBody>
          <a:bodyPr/>
          <a:lstStyle/>
          <a:p>
            <a:r>
              <a:rPr lang="en-US" dirty="0"/>
              <a:t>Implementation: transmitter</a:t>
            </a:r>
            <a:endParaRPr lang="en-NL" dirty="0"/>
          </a:p>
        </p:txBody>
      </p:sp>
      <p:pic>
        <p:nvPicPr>
          <p:cNvPr id="4" name="Picture 3">
            <a:extLst>
              <a:ext uri="{FF2B5EF4-FFF2-40B4-BE49-F238E27FC236}">
                <a16:creationId xmlns:a16="http://schemas.microsoft.com/office/drawing/2014/main" id="{B277A0FA-D78D-495F-84D2-E7EB20D3F217}"/>
              </a:ext>
            </a:extLst>
          </p:cNvPr>
          <p:cNvPicPr>
            <a:picLocks noChangeAspect="1"/>
          </p:cNvPicPr>
          <p:nvPr/>
        </p:nvPicPr>
        <p:blipFill>
          <a:blip r:embed="rId2"/>
          <a:stretch>
            <a:fillRect/>
          </a:stretch>
        </p:blipFill>
        <p:spPr>
          <a:xfrm>
            <a:off x="2098126" y="1232381"/>
            <a:ext cx="4664624" cy="3036406"/>
          </a:xfrm>
          <a:prstGeom prst="rect">
            <a:avLst/>
          </a:prstGeom>
        </p:spPr>
      </p:pic>
    </p:spTree>
    <p:extLst>
      <p:ext uri="{BB962C8B-B14F-4D97-AF65-F5344CB8AC3E}">
        <p14:creationId xmlns:p14="http://schemas.microsoft.com/office/powerpoint/2010/main" val="1410856403"/>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7DB02-C13F-48E8-9DB4-9524AD14D1D8}"/>
              </a:ext>
            </a:extLst>
          </p:cNvPr>
          <p:cNvSpPr>
            <a:spLocks noGrp="1"/>
          </p:cNvSpPr>
          <p:nvPr>
            <p:ph type="title"/>
          </p:nvPr>
        </p:nvSpPr>
        <p:spPr/>
        <p:txBody>
          <a:bodyPr/>
          <a:lstStyle/>
          <a:p>
            <a:r>
              <a:rPr lang="en-US" dirty="0"/>
              <a:t>Implementation: transmitter</a:t>
            </a:r>
            <a:endParaRPr lang="en-NL" dirty="0"/>
          </a:p>
        </p:txBody>
      </p:sp>
      <p:sp>
        <p:nvSpPr>
          <p:cNvPr id="3" name="Content Placeholder 2">
            <a:extLst>
              <a:ext uri="{FF2B5EF4-FFF2-40B4-BE49-F238E27FC236}">
                <a16:creationId xmlns:a16="http://schemas.microsoft.com/office/drawing/2014/main" id="{042995DD-44B1-4172-9EC1-7A5533792541}"/>
              </a:ext>
            </a:extLst>
          </p:cNvPr>
          <p:cNvSpPr>
            <a:spLocks noGrp="1"/>
          </p:cNvSpPr>
          <p:nvPr>
            <p:ph sz="quarter" idx="10"/>
          </p:nvPr>
        </p:nvSpPr>
        <p:spPr/>
        <p:txBody>
          <a:bodyPr>
            <a:normAutofit lnSpcReduction="10000"/>
          </a:bodyPr>
          <a:lstStyle/>
          <a:p>
            <a:pPr marL="285750" indent="-285750">
              <a:buFont typeface="Wingdings" panose="05000000000000000000" pitchFamily="2" charset="2"/>
              <a:buChar char="§"/>
            </a:pPr>
            <a:r>
              <a:rPr lang="nl-NL" dirty="0"/>
              <a:t>Generating messages every half a second</a:t>
            </a:r>
          </a:p>
          <a:p>
            <a:pPr marL="285750" indent="-285750">
              <a:buFont typeface="Wingdings" panose="05000000000000000000" pitchFamily="2" charset="2"/>
              <a:buChar char="§"/>
            </a:pPr>
            <a:endParaRPr lang="nl-NL" dirty="0"/>
          </a:p>
          <a:p>
            <a:pPr marL="285750" indent="-285750">
              <a:buFont typeface="Wingdings" panose="05000000000000000000" pitchFamily="2" charset="2"/>
              <a:buChar char="§"/>
            </a:pPr>
            <a:r>
              <a:rPr lang="nl-NL" dirty="0"/>
              <a:t>Encapsulate this in the MAC layer by adding source, destination and BSS MAC</a:t>
            </a:r>
          </a:p>
          <a:p>
            <a:pPr marL="285750" indent="-285750">
              <a:buFont typeface="Wingdings" panose="05000000000000000000" pitchFamily="2" charset="2"/>
              <a:buChar char="§"/>
            </a:pPr>
            <a:endParaRPr lang="nl-NL" dirty="0"/>
          </a:p>
          <a:p>
            <a:pPr marL="285750" indent="-285750">
              <a:buFont typeface="Wingdings" panose="05000000000000000000" pitchFamily="2" charset="2"/>
              <a:buChar char="§"/>
            </a:pPr>
            <a:r>
              <a:rPr lang="nl-NL" dirty="0"/>
              <a:t>Encapsulate this in the PHY layer (OFDM) by:</a:t>
            </a:r>
          </a:p>
          <a:p>
            <a:pPr marL="512763" lvl="2" indent="-285750"/>
            <a:r>
              <a:rPr lang="nl-NL" dirty="0">
                <a:solidFill>
                  <a:schemeClr val="tx1"/>
                </a:solidFill>
              </a:rPr>
              <a:t>Using channel estimation of choice to improve the bit error rate (LS, LMS, STA)</a:t>
            </a:r>
          </a:p>
          <a:p>
            <a:pPr marL="512763" lvl="2" indent="-285750"/>
            <a:r>
              <a:rPr lang="nl-NL" dirty="0">
                <a:solidFill>
                  <a:schemeClr val="tx1"/>
                </a:solidFill>
              </a:rPr>
              <a:t>Applying encoding type of choice (BSPK, QPSK, QAM)</a:t>
            </a:r>
          </a:p>
          <a:p>
            <a:pPr marL="285750" indent="-285750">
              <a:buFont typeface="Wingdings" panose="05000000000000000000" pitchFamily="2" charset="2"/>
              <a:buChar char="§"/>
            </a:pPr>
            <a:endParaRPr lang="nl-NL" dirty="0"/>
          </a:p>
          <a:p>
            <a:pPr marL="285750" indent="-285750">
              <a:buFont typeface="Wingdings" panose="05000000000000000000" pitchFamily="2" charset="2"/>
              <a:buChar char="§"/>
            </a:pPr>
            <a:r>
              <a:rPr lang="nl-NL" dirty="0"/>
              <a:t>Fine-tuning gain, padding bursts with zeroes and finally transmitting the packet with the USRP N210.</a:t>
            </a:r>
            <a:endParaRPr lang="en-NL" dirty="0"/>
          </a:p>
        </p:txBody>
      </p:sp>
    </p:spTree>
    <p:extLst>
      <p:ext uri="{BB962C8B-B14F-4D97-AF65-F5344CB8AC3E}">
        <p14:creationId xmlns:p14="http://schemas.microsoft.com/office/powerpoint/2010/main" val="85111169"/>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7DB02-C13F-48E8-9DB4-9524AD14D1D8}"/>
              </a:ext>
            </a:extLst>
          </p:cNvPr>
          <p:cNvSpPr>
            <a:spLocks noGrp="1"/>
          </p:cNvSpPr>
          <p:nvPr>
            <p:ph type="title"/>
          </p:nvPr>
        </p:nvSpPr>
        <p:spPr/>
        <p:txBody>
          <a:bodyPr/>
          <a:lstStyle/>
          <a:p>
            <a:r>
              <a:rPr lang="en-US" dirty="0"/>
              <a:t>Implementation: receiver</a:t>
            </a:r>
            <a:endParaRPr lang="en-NL" dirty="0"/>
          </a:p>
        </p:txBody>
      </p:sp>
      <p:pic>
        <p:nvPicPr>
          <p:cNvPr id="13" name="Picture 12">
            <a:extLst>
              <a:ext uri="{FF2B5EF4-FFF2-40B4-BE49-F238E27FC236}">
                <a16:creationId xmlns:a16="http://schemas.microsoft.com/office/drawing/2014/main" id="{3BB62764-8BDF-404E-B4A3-3BC72040E33C}"/>
              </a:ext>
            </a:extLst>
          </p:cNvPr>
          <p:cNvPicPr>
            <a:picLocks noChangeAspect="1"/>
          </p:cNvPicPr>
          <p:nvPr/>
        </p:nvPicPr>
        <p:blipFill>
          <a:blip r:embed="rId2"/>
          <a:stretch>
            <a:fillRect/>
          </a:stretch>
        </p:blipFill>
        <p:spPr>
          <a:xfrm>
            <a:off x="495300" y="847565"/>
            <a:ext cx="8590861" cy="3470435"/>
          </a:xfrm>
          <a:prstGeom prst="rect">
            <a:avLst/>
          </a:prstGeom>
        </p:spPr>
      </p:pic>
    </p:spTree>
    <p:extLst>
      <p:ext uri="{BB962C8B-B14F-4D97-AF65-F5344CB8AC3E}">
        <p14:creationId xmlns:p14="http://schemas.microsoft.com/office/powerpoint/2010/main" val="1845857988"/>
      </p:ext>
    </p:extLst>
  </p:cSld>
  <p:clrMapOvr>
    <a:masterClrMapping/>
  </p:clrMapOvr>
  <p:transition spd="slow">
    <p:fade/>
  </p:transition>
</p:sld>
</file>

<file path=ppt/theme/theme1.xml><?xml version="1.0" encoding="utf-8"?>
<a:theme xmlns:a="http://schemas.openxmlformats.org/drawingml/2006/main" name="SU_Preso_16x9_v6">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U_Template_TopBar">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SU_Preso_16x9_v7</Template>
  <TotalTime>907</TotalTime>
  <Words>967</Words>
  <Application>Microsoft Office PowerPoint</Application>
  <PresentationFormat>On-screen Show (16:9)</PresentationFormat>
  <Paragraphs>126</Paragraphs>
  <Slides>17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ＭＳ Ｐゴシック</vt:lpstr>
      <vt:lpstr>ＭＳ Ｐゴシック</vt:lpstr>
      <vt:lpstr>Source Sans Pro</vt:lpstr>
      <vt:lpstr>Source Sans Pro Semibold</vt:lpstr>
      <vt:lpstr>Arial</vt:lpstr>
      <vt:lpstr>Calibri</vt:lpstr>
      <vt:lpstr>Wingdings</vt:lpstr>
      <vt:lpstr>SU_Preso_16x9_v6</vt:lpstr>
      <vt:lpstr>SU_Template_TopBar</vt:lpstr>
      <vt:lpstr>Implementing 802.11ah in Software Defined Radio</vt:lpstr>
      <vt:lpstr>Introduction</vt:lpstr>
      <vt:lpstr>Comparison</vt:lpstr>
      <vt:lpstr>Specifications</vt:lpstr>
      <vt:lpstr>Approach</vt:lpstr>
      <vt:lpstr>Approach</vt:lpstr>
      <vt:lpstr>Implementation: transmitter</vt:lpstr>
      <vt:lpstr>Implementation: transmitter</vt:lpstr>
      <vt:lpstr>Implementation: receiver</vt:lpstr>
      <vt:lpstr>Implementation: receiver</vt:lpstr>
      <vt:lpstr>Implementation: receiver</vt:lpstr>
      <vt:lpstr>Contribution</vt:lpstr>
      <vt:lpstr>Results: see video!</vt:lpstr>
      <vt:lpstr>Challenges on the way</vt:lpstr>
      <vt:lpstr>Conclusion</vt:lpstr>
      <vt:lpstr>References</vt:lpstr>
      <vt:lpstr>References</vt:lpstr>
    </vt:vector>
  </TitlesOfParts>
  <Company>Stanford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Guidelines</dc:title>
  <dc:creator>Danilo Verhaert</dc:creator>
  <dc:description>2012 PowerPoint template redesign</dc:description>
  <cp:lastModifiedBy>Danilo Verhaert</cp:lastModifiedBy>
  <cp:revision>39</cp:revision>
  <dcterms:created xsi:type="dcterms:W3CDTF">2018-03-03T23:33:17Z</dcterms:created>
  <dcterms:modified xsi:type="dcterms:W3CDTF">2018-03-07T23:20:52Z</dcterms:modified>
</cp:coreProperties>
</file>