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3" r:id="rId3"/>
    <p:sldId id="274" r:id="rId4"/>
    <p:sldId id="257" r:id="rId5"/>
    <p:sldId id="265" r:id="rId6"/>
    <p:sldId id="266" r:id="rId7"/>
    <p:sldId id="271" r:id="rId8"/>
    <p:sldId id="272" r:id="rId9"/>
    <p:sldId id="270" r:id="rId10"/>
  </p:sldIdLst>
  <p:sldSz cx="9144000" cy="6858000" type="screen4x3"/>
  <p:notesSz cx="6934200" cy="9280525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97525" y="177800"/>
            <a:ext cx="641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>
              <a:defRPr sz="1400" b="1"/>
            </a:lvl1pPr>
          </a:lstStyle>
          <a:p>
            <a:r>
              <a:rPr lang="en-CA" smtClean="0"/>
              <a:t>doc.: IEEE 802.11-12/xxxxr0</a:t>
            </a:r>
            <a:endParaRPr lang="en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95325" y="177800"/>
            <a:ext cx="8270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>
              <a:defRPr sz="1400" b="1"/>
            </a:lvl1pPr>
          </a:lstStyle>
          <a:p>
            <a:r>
              <a:rPr lang="en-CA"/>
              <a:t>Month Year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851525" y="8982075"/>
            <a:ext cx="466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>
              <a:defRPr/>
            </a:lvl1pPr>
          </a:lstStyle>
          <a:p>
            <a:r>
              <a:rPr lang="en-CA"/>
              <a:t>John Doe, Some Company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33725" y="8982075"/>
            <a:ext cx="5127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defTabSz="933450">
              <a:defRPr/>
            </a:lvl1pPr>
          </a:lstStyle>
          <a:p>
            <a:r>
              <a:rPr lang="en-CA"/>
              <a:t>Page </a:t>
            </a:r>
            <a:fld id="{47D5A07D-341E-4EE3-BAA6-AF586DEB991D}" type="slidenum">
              <a:rPr lang="en-CA"/>
              <a:pPr/>
              <a:t>‹#›</a:t>
            </a:fld>
            <a:endParaRPr lang="en-CA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93738" y="387350"/>
            <a:ext cx="554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93738" y="8982075"/>
            <a:ext cx="71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33450"/>
            <a:r>
              <a:rPr lang="en-CA"/>
              <a:t>Submission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93738" y="8970963"/>
            <a:ext cx="5700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40388" y="98425"/>
            <a:ext cx="641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>
              <a:defRPr sz="1400" b="1"/>
            </a:lvl1pPr>
          </a:lstStyle>
          <a:p>
            <a:r>
              <a:rPr lang="en-CA" smtClean="0"/>
              <a:t>doc.: IEEE 802.11-12/xxxxr0</a:t>
            </a:r>
            <a:endParaRPr lang="en-CA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54050" y="98425"/>
            <a:ext cx="8270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>
              <a:defRPr sz="1400" b="1"/>
            </a:lvl1pPr>
          </a:lstStyle>
          <a:p>
            <a:r>
              <a:rPr lang="en-CA"/>
              <a:t>Month Year</a:t>
            </a: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701675"/>
            <a:ext cx="4629150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08488"/>
            <a:ext cx="50863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57813" y="8985250"/>
            <a:ext cx="923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5pPr marL="457200" lvl="4" algn="r" defTabSz="933450">
              <a:defRPr/>
            </a:lvl5pPr>
          </a:lstStyle>
          <a:p>
            <a:pPr lvl="4"/>
            <a:r>
              <a:rPr lang="en-CA"/>
              <a:t>John Doe, Some Company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22625" y="8985250"/>
            <a:ext cx="5127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>
              <a:defRPr/>
            </a:lvl1pPr>
          </a:lstStyle>
          <a:p>
            <a:r>
              <a:rPr lang="en-CA"/>
              <a:t>Page </a:t>
            </a:r>
            <a:fld id="{3D1E0C1D-C5F1-49AA-B106-470A9A059071}" type="slidenum">
              <a:rPr lang="en-CA"/>
              <a:pPr/>
              <a:t>‹#›</a:t>
            </a:fld>
            <a:endParaRPr lang="en-CA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3900" y="8985250"/>
            <a:ext cx="71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CA"/>
              <a:t>Submission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43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286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29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572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CA" smtClean="0"/>
              <a:t>doc.: IEEE 802.11-12/xxxxr0</a:t>
            </a:r>
            <a:endParaRPr lang="en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CA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lvl="4"/>
            <a:r>
              <a:rPr lang="en-CA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CA"/>
              <a:t>Page </a:t>
            </a:r>
            <a:fld id="{AA984786-CBFC-450B-9D85-52B92EADD99E}" type="slidenum">
              <a:rPr lang="en-CA"/>
              <a:pPr/>
              <a:t>1</a:t>
            </a:fld>
            <a:endParaRPr lang="en-CA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01675"/>
            <a:ext cx="4625975" cy="34686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CA" smtClean="0"/>
              <a:t>doc.: IEEE 802.11-12/xxxxr0</a:t>
            </a:r>
            <a:endParaRPr lang="en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CA"/>
              <a:t>Month Year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lvl="4"/>
            <a:r>
              <a:rPr lang="en-CA"/>
              <a:t>John Doe, Some Company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CA"/>
              <a:t>Page </a:t>
            </a:r>
            <a:fld id="{1DF5C854-8402-4CDB-92F8-44600EA71E44}" type="slidenum">
              <a:rPr lang="en-CA"/>
              <a:pPr/>
              <a:t>4</a:t>
            </a:fld>
            <a:endParaRPr lang="en-CA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01675"/>
            <a:ext cx="4625975" cy="3468688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250" rIns="952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5975" cy="3468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 smtClean="0"/>
              <a:t>doc.: IEEE 802.11-12/xxxxr0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CA" smtClean="0"/>
              <a:t>Month Year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4"/>
            <a:r>
              <a:rPr lang="en-CA" smtClean="0"/>
              <a:t>John Doe, Some Company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CA" smtClean="0"/>
              <a:t>Page </a:t>
            </a:r>
            <a:fld id="{3D1E0C1D-C5F1-49AA-B106-470A9A059071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7875F316-3452-4DE1-AF90-5AC7B66C1FEC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77C2C151-9A66-4545-B5F2-E032C2A5D38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C2BCACA5-321B-4607-9C3A-D9CB3D80923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5FEC94AC-5F38-46F9-A25E-FDE724B20EEC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7D793029-42E0-4482-BAC7-68430DBF1F91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E8C64BD2-27CB-46EA-9536-09CB0A6AEFA8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38E7AAF3-1899-4346-B754-884C0F7D269B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C2C0A689-ADA1-4BC8-82EF-B3771EF6DABA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5754A119-419F-4DA1-B795-B9B6C191E58E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7F560419-EA9A-4612-B18B-10199A9064A3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Slide </a:t>
            </a:r>
            <a:fld id="{81854632-E5FA-47E1-9E5B-11C8E6744B7D}" type="slidenum">
              <a:rPr lang="en-CA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334963"/>
            <a:ext cx="1066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800" b="1"/>
            </a:lvl1pPr>
          </a:lstStyle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77200" y="6475413"/>
            <a:ext cx="4667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/>
            </a:lvl1pPr>
          </a:lstStyle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4988" y="6475413"/>
            <a:ext cx="5302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r>
              <a:rPr lang="en-CA"/>
              <a:t>Slide </a:t>
            </a:r>
            <a:fld id="{3BEB241C-28A4-43CD-BCEF-6A9FC1B9831C}" type="slidenum">
              <a:rPr lang="en-CA"/>
              <a:pPr/>
              <a:t>‹#›</a:t>
            </a:fld>
            <a:endParaRPr lang="en-CA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175246" y="332601"/>
            <a:ext cx="32702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457200" lvl="4" algn="r"/>
            <a:r>
              <a:rPr lang="en-CA" sz="1800" b="1"/>
              <a:t>doc.: IEEE </a:t>
            </a:r>
            <a:r>
              <a:rPr lang="en-CA" sz="1800" b="1" smtClean="0"/>
              <a:t>802.11-12/1106r0</a:t>
            </a:r>
            <a:endParaRPr lang="en-CA" sz="1800" b="1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09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6475413"/>
            <a:ext cx="711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CA"/>
              <a:t>Submission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5800" y="64770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/>
              <a:t>Slide </a:t>
            </a:r>
            <a:fld id="{AC377738-7767-44BB-8EC2-70587715432B}" type="slidenum">
              <a:rPr lang="en-CA"/>
              <a:pPr/>
              <a:t>1</a:t>
            </a:fld>
            <a:endParaRPr lang="en-CA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 dirty="0" smtClean="0"/>
              <a:t>A Short-Header Frame Format</a:t>
            </a:r>
            <a:endParaRPr lang="en-CA" dirty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8100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CA" sz="2000" dirty="0"/>
              <a:t>Date:</a:t>
            </a:r>
            <a:r>
              <a:rPr lang="en-CA" sz="2000" b="0" dirty="0"/>
              <a:t> </a:t>
            </a:r>
            <a:r>
              <a:rPr lang="en-CA" sz="2000" b="0" dirty="0" smtClean="0"/>
              <a:t>2012-09-14</a:t>
            </a:r>
            <a:endParaRPr lang="en-CA" sz="2000" b="0" dirty="0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33400" y="1700808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CA" sz="2000" b="1" dirty="0"/>
              <a:t>Authors:</a:t>
            </a:r>
            <a:endParaRPr lang="en-CA" sz="2000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990600" y="2062163"/>
          <a:ext cx="7315200" cy="4491037"/>
        </p:xfrm>
        <a:graphic>
          <a:graphicData uri="http://schemas.openxmlformats.org/presentationml/2006/ole">
            <p:oleObj spid="_x0000_s30732" name="Document" r:id="rId4" imgW="9175711" imgH="5464193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Slide </a:t>
            </a:r>
            <a:fld id="{5FEC94AC-5F38-46F9-A25E-FDE724B20EEC}" type="slidenum">
              <a:rPr lang="en-CA" smtClean="0"/>
              <a:pPr/>
              <a:t>2</a:t>
            </a:fld>
            <a:endParaRPr lang="en-CA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90600" y="990600"/>
          <a:ext cx="7391400" cy="5257800"/>
        </p:xfrm>
        <a:graphic>
          <a:graphicData uri="http://schemas.openxmlformats.org/presentationml/2006/ole">
            <p:oleObj spid="_x0000_s45058" name="Document" r:id="rId3" imgW="8493920" imgH="593252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Slide </a:t>
            </a:r>
            <a:fld id="{5754A119-419F-4DA1-B795-B9B6C191E58E}" type="slidenum">
              <a:rPr lang="en-CA" smtClean="0"/>
              <a:pPr/>
              <a:t>3</a:t>
            </a:fld>
            <a:endParaRPr lang="en-CA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14400" y="1035050"/>
          <a:ext cx="7158038" cy="5289550"/>
        </p:xfrm>
        <a:graphic>
          <a:graphicData uri="http://schemas.openxmlformats.org/presentationml/2006/ole">
            <p:oleObj spid="_x0000_s46082" name="Document" r:id="rId3" imgW="8513740" imgH="6143071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/>
              <a:t>Slide </a:t>
            </a:r>
            <a:fld id="{142E35BB-1E98-45FA-80D2-AF74C3775ADF}" type="slidenum">
              <a:rPr lang="en-CA"/>
              <a:pPr/>
              <a:t>4</a:t>
            </a:fld>
            <a:endParaRPr lang="en-CA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CA"/>
              <a:t>Abstract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CA" dirty="0" smtClean="0"/>
              <a:t>This submission introduces an additional short-header frame format for IEEE 802.11ah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/>
              <a:t>Slide </a:t>
            </a:r>
            <a:fld id="{DF918118-0CBA-4B63-9F83-B6AEB34ACB39}" type="slidenum">
              <a:rPr lang="en-CA"/>
              <a:pPr/>
              <a:t>5</a:t>
            </a:fld>
            <a:endParaRPr lang="en-CA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subject of short-header frame has been discussed in the TG [1]</a:t>
            </a:r>
          </a:p>
          <a:p>
            <a:pPr lvl="1"/>
            <a:r>
              <a:rPr lang="en-GB" dirty="0" smtClean="0"/>
              <a:t>The TG has already added support for short-header format based on the use of AIDs for addressing [1]</a:t>
            </a:r>
          </a:p>
          <a:p>
            <a:r>
              <a:rPr lang="en-GB" dirty="0" smtClean="0"/>
              <a:t>This submission proposes a two-address short-header format that utilizes the full 6-byte MAC address. </a:t>
            </a:r>
          </a:p>
          <a:p>
            <a:pPr lvl="1"/>
            <a:r>
              <a:rPr lang="en-GB" dirty="0" smtClean="0"/>
              <a:t>All other header fields discussed in [1], i.e. Frame Control and Sequence Control are left unchanged.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/>
              <a:t>Slide </a:t>
            </a:r>
            <a:fld id="{D65BB2C2-77B7-41B1-8C24-73163CB0ABCE}" type="slidenum">
              <a:rPr lang="en-CA"/>
              <a:pPr/>
              <a:t>6</a:t>
            </a:fld>
            <a:endParaRPr lang="en-CA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Proposed Format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3068960"/>
            <a:ext cx="7772400" cy="2594992"/>
          </a:xfrm>
        </p:spPr>
        <p:txBody>
          <a:bodyPr/>
          <a:lstStyle/>
          <a:p>
            <a:r>
              <a:rPr lang="en-US" dirty="0" smtClean="0"/>
              <a:t>The proposed format is signaled by using a bit or a code point in the FC field</a:t>
            </a:r>
          </a:p>
          <a:p>
            <a:pPr lvl="1"/>
            <a:r>
              <a:rPr lang="en-US" dirty="0" smtClean="0"/>
              <a:t>Determination of the bit or the code point is TBD.</a:t>
            </a:r>
          </a:p>
          <a:p>
            <a:r>
              <a:rPr lang="en-US" dirty="0" smtClean="0"/>
              <a:t>The proposed format is useful when AID info is not available or cannot be used</a:t>
            </a:r>
          </a:p>
          <a:p>
            <a:pPr lvl="1"/>
            <a:r>
              <a:rPr lang="en-US" dirty="0" smtClean="0"/>
              <a:t>Before and during association</a:t>
            </a:r>
          </a:p>
          <a:p>
            <a:pPr lvl="1"/>
            <a:r>
              <a:rPr lang="en-US" dirty="0" smtClean="0"/>
              <a:t>Multicast transmissions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Src</a:t>
            </a:r>
            <a:r>
              <a:rPr lang="en-US" dirty="0" smtClean="0"/>
              <a:t> MAC address is used to form CCMP nonce.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114128" y="2297832"/>
            <a:ext cx="5410200" cy="3810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26"/>
          <p:cNvCxnSpPr>
            <a:cxnSpLocks noChangeShapeType="1"/>
          </p:cNvCxnSpPr>
          <p:nvPr/>
        </p:nvCxnSpPr>
        <p:spPr bwMode="auto">
          <a:xfrm>
            <a:off x="3028528" y="229783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27"/>
          <p:cNvCxnSpPr>
            <a:cxnSpLocks noChangeShapeType="1"/>
          </p:cNvCxnSpPr>
          <p:nvPr/>
        </p:nvCxnSpPr>
        <p:spPr bwMode="auto">
          <a:xfrm>
            <a:off x="4019128" y="229783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Straight Connector 28"/>
          <p:cNvCxnSpPr>
            <a:cxnSpLocks noChangeShapeType="1"/>
          </p:cNvCxnSpPr>
          <p:nvPr/>
        </p:nvCxnSpPr>
        <p:spPr bwMode="auto">
          <a:xfrm>
            <a:off x="5085928" y="229783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2" name="Straight Connector 29"/>
          <p:cNvCxnSpPr>
            <a:cxnSpLocks noChangeShapeType="1"/>
          </p:cNvCxnSpPr>
          <p:nvPr/>
        </p:nvCxnSpPr>
        <p:spPr bwMode="auto">
          <a:xfrm>
            <a:off x="5924128" y="229783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3" name="TextBox 31"/>
          <p:cNvSpPr txBox="1">
            <a:spLocks noChangeArrowheads="1"/>
          </p:cNvSpPr>
          <p:nvPr/>
        </p:nvSpPr>
        <p:spPr bwMode="auto">
          <a:xfrm>
            <a:off x="2342728" y="2374032"/>
            <a:ext cx="371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3095203" y="2221632"/>
            <a:ext cx="893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Dest MAC </a:t>
            </a:r>
          </a:p>
          <a:p>
            <a:r>
              <a:rPr lang="en-US"/>
              <a:t>Address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4085803" y="2221632"/>
            <a:ext cx="81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Src MAC </a:t>
            </a:r>
          </a:p>
          <a:p>
            <a:r>
              <a:rPr lang="en-US"/>
              <a:t>Address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5085928" y="2293070"/>
            <a:ext cx="776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Sequence</a:t>
            </a:r>
          </a:p>
          <a:p>
            <a:pPr algn="ctr"/>
            <a:r>
              <a:rPr lang="en-US"/>
              <a:t>Control</a:t>
            </a:r>
          </a:p>
        </p:txBody>
      </p:sp>
      <p:sp>
        <p:nvSpPr>
          <p:cNvPr id="17" name="TextBox 42"/>
          <p:cNvSpPr txBox="1">
            <a:spLocks noChangeArrowheads="1"/>
          </p:cNvSpPr>
          <p:nvPr/>
        </p:nvSpPr>
        <p:spPr bwMode="auto">
          <a:xfrm>
            <a:off x="7067128" y="2374032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FCS</a:t>
            </a:r>
          </a:p>
        </p:txBody>
      </p:sp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2495128" y="1916832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3485728" y="1916832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6</a:t>
            </a:r>
          </a:p>
        </p:txBody>
      </p: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4442991" y="1916832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6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5390728" y="1916832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7186191" y="1916832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4</a:t>
            </a:r>
          </a:p>
        </p:txBody>
      </p:sp>
      <p:cxnSp>
        <p:nvCxnSpPr>
          <p:cNvPr id="23" name="Straight Connector 29"/>
          <p:cNvCxnSpPr>
            <a:cxnSpLocks noChangeShapeType="1"/>
          </p:cNvCxnSpPr>
          <p:nvPr/>
        </p:nvCxnSpPr>
        <p:spPr bwMode="auto">
          <a:xfrm>
            <a:off x="6838528" y="229783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076528" y="2374032"/>
            <a:ext cx="517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Body</a:t>
            </a: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000328" y="1916832"/>
            <a:ext cx="682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variable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75656" y="191683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Octets: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Straw Poll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support adding to the specification Framework;</a:t>
            </a:r>
          </a:p>
          <a:p>
            <a:pPr lvl="1"/>
            <a:r>
              <a:rPr lang="en-US" dirty="0" smtClean="0"/>
              <a:t>“The draft specification shall define a frame format for the Short MAC Header as shown below. The indication of the format is </a:t>
            </a:r>
            <a:r>
              <a:rPr lang="en-US" dirty="0" err="1" smtClean="0"/>
              <a:t>tbd</a:t>
            </a:r>
            <a:r>
              <a:rPr lang="en-US" dirty="0" smtClean="0"/>
              <a:t>.”?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Slide </a:t>
            </a:r>
            <a:fld id="{5FEC94AC-5F38-46F9-A25E-FDE724B20EEC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330152" y="4339952"/>
            <a:ext cx="5410200" cy="3810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26"/>
          <p:cNvCxnSpPr>
            <a:cxnSpLocks noChangeShapeType="1"/>
          </p:cNvCxnSpPr>
          <p:nvPr/>
        </p:nvCxnSpPr>
        <p:spPr bwMode="auto">
          <a:xfrm>
            <a:off x="3244552" y="433995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9" name="Straight Connector 27"/>
          <p:cNvCxnSpPr>
            <a:cxnSpLocks noChangeShapeType="1"/>
          </p:cNvCxnSpPr>
          <p:nvPr/>
        </p:nvCxnSpPr>
        <p:spPr bwMode="auto">
          <a:xfrm>
            <a:off x="4235152" y="433995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28"/>
          <p:cNvCxnSpPr>
            <a:cxnSpLocks noChangeShapeType="1"/>
          </p:cNvCxnSpPr>
          <p:nvPr/>
        </p:nvCxnSpPr>
        <p:spPr bwMode="auto">
          <a:xfrm>
            <a:off x="5301952" y="433995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Straight Connector 29"/>
          <p:cNvCxnSpPr>
            <a:cxnSpLocks noChangeShapeType="1"/>
          </p:cNvCxnSpPr>
          <p:nvPr/>
        </p:nvCxnSpPr>
        <p:spPr bwMode="auto">
          <a:xfrm>
            <a:off x="6140152" y="433995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2558752" y="4416152"/>
            <a:ext cx="371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3311227" y="4263752"/>
            <a:ext cx="893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Dest MAC </a:t>
            </a:r>
          </a:p>
          <a:p>
            <a:r>
              <a:rPr lang="en-US"/>
              <a:t>Address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4301827" y="4263752"/>
            <a:ext cx="81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Src MAC </a:t>
            </a:r>
          </a:p>
          <a:p>
            <a:r>
              <a:rPr lang="en-US"/>
              <a:t>Address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301952" y="4335190"/>
            <a:ext cx="776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Sequence</a:t>
            </a:r>
          </a:p>
          <a:p>
            <a:pPr algn="ctr"/>
            <a:r>
              <a:rPr lang="en-US"/>
              <a:t>Control</a:t>
            </a:r>
          </a:p>
        </p:txBody>
      </p: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7283152" y="4416152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FCS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2711152" y="3958952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3701752" y="3958952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6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4659015" y="3958952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6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5606752" y="3958952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402215" y="3958952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4</a:t>
            </a:r>
          </a:p>
        </p:txBody>
      </p:sp>
      <p:cxnSp>
        <p:nvCxnSpPr>
          <p:cNvPr id="22" name="Straight Connector 29"/>
          <p:cNvCxnSpPr>
            <a:cxnSpLocks noChangeShapeType="1"/>
          </p:cNvCxnSpPr>
          <p:nvPr/>
        </p:nvCxnSpPr>
        <p:spPr bwMode="auto">
          <a:xfrm>
            <a:off x="7054552" y="4339952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6292552" y="4416152"/>
            <a:ext cx="517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Body</a:t>
            </a: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6216352" y="3958952"/>
            <a:ext cx="682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variable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1680" y="3958952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Octets: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to add to the specification Framework;</a:t>
            </a:r>
          </a:p>
          <a:p>
            <a:pPr lvl="1"/>
            <a:r>
              <a:rPr lang="en-US" dirty="0" smtClean="0"/>
              <a:t>“The draft specification shall define a frame format for the Short MAC Header as shown below. The indication of the format is </a:t>
            </a:r>
            <a:r>
              <a:rPr lang="en-US" dirty="0" err="1" smtClean="0"/>
              <a:t>tbd</a:t>
            </a:r>
            <a:r>
              <a:rPr lang="en-US" dirty="0" smtClean="0"/>
              <a:t>.”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smtClean="0"/>
              <a:t>Slide </a:t>
            </a:r>
            <a:fld id="{5FEC94AC-5F38-46F9-A25E-FDE724B20EEC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042120" y="3954016"/>
            <a:ext cx="5410200" cy="3810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26"/>
          <p:cNvCxnSpPr>
            <a:cxnSpLocks noChangeShapeType="1"/>
          </p:cNvCxnSpPr>
          <p:nvPr/>
        </p:nvCxnSpPr>
        <p:spPr bwMode="auto">
          <a:xfrm>
            <a:off x="2956520" y="3954016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9" name="Straight Connector 27"/>
          <p:cNvCxnSpPr>
            <a:cxnSpLocks noChangeShapeType="1"/>
          </p:cNvCxnSpPr>
          <p:nvPr/>
        </p:nvCxnSpPr>
        <p:spPr bwMode="auto">
          <a:xfrm>
            <a:off x="3947120" y="3954016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28"/>
          <p:cNvCxnSpPr>
            <a:cxnSpLocks noChangeShapeType="1"/>
          </p:cNvCxnSpPr>
          <p:nvPr/>
        </p:nvCxnSpPr>
        <p:spPr bwMode="auto">
          <a:xfrm>
            <a:off x="5013920" y="3954016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Straight Connector 29"/>
          <p:cNvCxnSpPr>
            <a:cxnSpLocks noChangeShapeType="1"/>
          </p:cNvCxnSpPr>
          <p:nvPr/>
        </p:nvCxnSpPr>
        <p:spPr bwMode="auto">
          <a:xfrm>
            <a:off x="5852120" y="3954016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2270720" y="4030216"/>
            <a:ext cx="371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FC</a:t>
            </a: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3023195" y="3877816"/>
            <a:ext cx="893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Dest MAC </a:t>
            </a:r>
          </a:p>
          <a:p>
            <a:r>
              <a:rPr lang="en-US"/>
              <a:t>Address</a:t>
            </a:r>
          </a:p>
        </p:txBody>
      </p:sp>
      <p:sp>
        <p:nvSpPr>
          <p:cNvPr id="14" name="TextBox 33"/>
          <p:cNvSpPr txBox="1">
            <a:spLocks noChangeArrowheads="1"/>
          </p:cNvSpPr>
          <p:nvPr/>
        </p:nvSpPr>
        <p:spPr bwMode="auto">
          <a:xfrm>
            <a:off x="4013795" y="3877816"/>
            <a:ext cx="81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Src MAC </a:t>
            </a:r>
          </a:p>
          <a:p>
            <a:r>
              <a:rPr lang="en-US"/>
              <a:t>Address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013920" y="3949254"/>
            <a:ext cx="776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Sequence</a:t>
            </a:r>
          </a:p>
          <a:p>
            <a:pPr algn="ctr"/>
            <a:r>
              <a:rPr lang="en-US"/>
              <a:t>Control</a:t>
            </a:r>
          </a:p>
        </p:txBody>
      </p: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6995120" y="4030216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FCS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2423120" y="3573016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3413720" y="3573016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6</a:t>
            </a: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4370983" y="3573016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6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5318720" y="3573016"/>
            <a:ext cx="2619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7114183" y="3573016"/>
            <a:ext cx="2619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4</a:t>
            </a:r>
          </a:p>
        </p:txBody>
      </p:sp>
      <p:cxnSp>
        <p:nvCxnSpPr>
          <p:cNvPr id="22" name="Straight Connector 29"/>
          <p:cNvCxnSpPr>
            <a:cxnSpLocks noChangeShapeType="1"/>
          </p:cNvCxnSpPr>
          <p:nvPr/>
        </p:nvCxnSpPr>
        <p:spPr bwMode="auto">
          <a:xfrm>
            <a:off x="6766520" y="3954016"/>
            <a:ext cx="0" cy="381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23" name="TextBox 21"/>
          <p:cNvSpPr txBox="1">
            <a:spLocks noChangeArrowheads="1"/>
          </p:cNvSpPr>
          <p:nvPr/>
        </p:nvSpPr>
        <p:spPr bwMode="auto">
          <a:xfrm>
            <a:off x="6004520" y="4030216"/>
            <a:ext cx="517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Body</a:t>
            </a:r>
          </a:p>
        </p:txBody>
      </p:sp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5928320" y="3573016"/>
            <a:ext cx="682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variable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03648" y="357301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Octets: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1187624" y="4725144"/>
            <a:ext cx="1430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Move: </a:t>
            </a:r>
          </a:p>
          <a:p>
            <a:r>
              <a:rPr lang="en-CA" sz="2800" dirty="0" smtClean="0"/>
              <a:t>Second: </a:t>
            </a:r>
            <a:endParaRPr lang="en-CA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2012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Osama Aboul-Magd, Huawei Technologies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/>
              <a:t>Slide </a:t>
            </a:r>
            <a:fld id="{6261D32B-B667-46D8-8421-59B1A1D5F6FE}" type="slidenum">
              <a:rPr lang="en-CA"/>
              <a:pPr/>
              <a:t>9</a:t>
            </a:fld>
            <a:endParaRPr lang="en-CA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11-12/0857r1, “Short MAC Header “, Simone Merlin, et. al.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02-11-Submiss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0000CC"/>
      </a:folHlink>
    </a:clrScheme>
    <a:fontScheme name="802-11-Submis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802-11-Submiss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2-11-Submiss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802-11-Submission</Template>
  <TotalTime>68</TotalTime>
  <Words>425</Words>
  <Application>Microsoft Office PowerPoint</Application>
  <PresentationFormat>On-screen Show (4:3)</PresentationFormat>
  <Paragraphs>114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802-11-Submission</vt:lpstr>
      <vt:lpstr>Document</vt:lpstr>
      <vt:lpstr>A Short-Header Frame Format</vt:lpstr>
      <vt:lpstr>Slide 2</vt:lpstr>
      <vt:lpstr>Slide 3</vt:lpstr>
      <vt:lpstr>Abstract</vt:lpstr>
      <vt:lpstr>Background</vt:lpstr>
      <vt:lpstr>The Proposed Format</vt:lpstr>
      <vt:lpstr>Straw Poll</vt:lpstr>
      <vt:lpstr>Motion</vt:lpstr>
      <vt:lpstr>References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Short-Header Frame Format</dc:title>
  <dc:creator>Osama Aboul-Magd</dc:creator>
  <cp:lastModifiedBy>Osama Aboul-Magd</cp:lastModifiedBy>
  <cp:revision>9</cp:revision>
  <cp:lastPrinted>1998-02-10T13:28:06Z</cp:lastPrinted>
  <dcterms:created xsi:type="dcterms:W3CDTF">2012-09-11T17:10:03Z</dcterms:created>
  <dcterms:modified xsi:type="dcterms:W3CDTF">2012-09-15T17:09:53Z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(2)sKZEUzndeUK8HPmMv77m/Jz8pahR+UnwtLJxc9HMWEuD8UJ864wCqEZt2PvRyt8AIf/l2du4_x000d_
Z6ZCvePuFq3itJOGR/J9xrqx+AzE7Dr4f5aK2k9/TPi8AZJvTJtDRjvmiRTuU4EeRYQoxSkg_x000d_
pUwg4FlJu9P0cumrQeWmvyNC00XhP0dovOfuUsoQ+YfRCl/3z29hgyaFuNZt90UqYdhxx+NU_x000d_
lGca1qPbxlFoKPqe3k</vt:lpwstr>
  </property>
  <property fmtid="{D5CDD505-2E9C-101B-9397-08002B2CF9AE}" pid="3" name="_ms_pID_7253431">
    <vt:lpwstr>I9TPtjfBy3nuIy9Z0kInwwMPZKp9E4VQbrK4CGmtFCOK8KH5W5rL5N_x000d_
XcGHH3swCS31RhVv/UN3kDhMkFqJTgpFO3KUTaOxvW5QbSJuSLdSj0allUfBwNDh5ClbLmZM_x000d_
YKA=</vt:lpwstr>
  </property>
</Properties>
</file>