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59" r:id="rId6"/>
    <p:sldId id="261" r:id="rId7"/>
    <p:sldId id="260" r:id="rId8"/>
    <p:sldId id="257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6700" y="878205"/>
            <a:ext cx="9131300" cy="4379595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ElasticSearch是一个基于Lucene的搜索服务器。它提供了一个分布式多用户能力的全文搜索引擎，基于RESTful web接口。Elasticsearch是用Java开发的，并作为Apache许可条款下的开放源码发布，是当前流行的企业级搜索引擎。设计用于云计算中，能够达到实时搜索，稳定，可靠，快速，安装使用方便。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Document 类似于 Record</a:t>
            </a:r>
            <a:endParaRPr lang="zh-CN" altLang="en-US"/>
          </a:p>
          <a:p>
            <a:pPr algn="l"/>
            <a:r>
              <a:rPr lang="zh-CN" altLang="en-US"/>
              <a:t>Type 类似于 Table</a:t>
            </a:r>
            <a:endParaRPr lang="zh-CN" altLang="en-US"/>
          </a:p>
          <a:p>
            <a:pPr algn="l"/>
            <a:r>
              <a:rPr lang="zh-CN" altLang="en-US"/>
              <a:t>Index 类似于 Database</a:t>
            </a:r>
            <a:endParaRPr lang="zh-CN" altLang="en-US"/>
          </a:p>
          <a:p>
            <a:pPr algn="l"/>
            <a:r>
              <a:rPr lang="zh-CN" altLang="en-US"/>
              <a:t>settings是修改分片和副本数的。</a:t>
            </a:r>
            <a:endParaRPr lang="zh-CN" altLang="en-US"/>
          </a:p>
          <a:p>
            <a:pPr algn="l"/>
            <a:r>
              <a:rPr lang="zh-CN" altLang="en-US"/>
              <a:t>mappings是修改字段和类型的。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9525"/>
            <a:ext cx="10528935" cy="6167755"/>
          </a:xfrm>
        </p:spPr>
        <p:txBody>
          <a:bodyPr/>
          <a:p>
            <a:pPr marL="0" indent="0">
              <a:buNone/>
            </a:pPr>
            <a:r>
              <a:rPr lang="zh-CN" altLang="en-US"/>
              <a:t>Mapping,就是对索引库中索引的字段名称及其数据类型进行定义，类似于mysql中的表结构信息。不过es的mapping比数据库灵活很多，它可以动态识别字段。一般不需要指定mapping都可以，因为es会自动根据数据格式识别它的类型，如果你需要对某些字段添加特殊属性（如：定义使用其它分词器、是否分词、是否存储等），就必须手动添加mapping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日志分析需要对日志内容全文搜索，</a:t>
            </a:r>
            <a:r>
              <a:rPr lang="en-US" altLang="zh-CN"/>
              <a:t>mapping</a:t>
            </a:r>
            <a:r>
              <a:rPr lang="zh-CN" altLang="en-US"/>
              <a:t>需要手动建。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时间也不对。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4237990"/>
            <a:ext cx="676211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布尔匹配查询</a:t>
            </a:r>
            <a:endParaRPr lang="zh-CN" altLang="en-US"/>
          </a:p>
          <a:p>
            <a:r>
              <a:rPr lang="zh-CN" altLang="en-US"/>
              <a:t>短语匹配查询(match_phrase)</a:t>
            </a:r>
            <a:endParaRPr lang="zh-CN" altLang="en-US"/>
          </a:p>
          <a:p>
            <a:r>
              <a:rPr lang="zh-CN" altLang="en-US"/>
              <a:t>短语前缀匹配查询(match_phrase_prefix)</a:t>
            </a:r>
            <a:endParaRPr lang="zh-CN" altLang="en-US"/>
          </a:p>
          <a:p>
            <a:r>
              <a:rPr lang="zh-CN" altLang="en-US"/>
              <a:t>多字段匹配查询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先理解查询类型，</a:t>
            </a:r>
            <a:r>
              <a:rPr lang="zh-CN" altLang="en-US"/>
              <a:t>看</a:t>
            </a:r>
            <a:r>
              <a:rPr lang="en-US" altLang="zh-CN"/>
              <a:t>log_analysis</a:t>
            </a:r>
            <a:r>
              <a:rPr lang="zh-CN" altLang="en-US"/>
              <a:t>工程，</a:t>
            </a:r>
            <a:r>
              <a:rPr lang="en-US" altLang="zh-CN">
                <a:sym typeface="+mn-ea"/>
              </a:rPr>
              <a:t>log_analysis</a:t>
            </a:r>
            <a:r>
              <a:rPr lang="zh-CN" altLang="en-US">
                <a:sym typeface="+mn-ea"/>
              </a:rPr>
              <a:t>只提供查询接口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，相对来说容易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7495"/>
            <a:ext cx="10058400" cy="630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205105"/>
            <a:ext cx="9990455" cy="6447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05130"/>
            <a:ext cx="10554970" cy="5772150"/>
          </a:xfrm>
        </p:spPr>
        <p:txBody>
          <a:bodyPr/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zh-CN" altLang="zh-CN"/>
              <a:t>在日志量非常庞大的情况下，先安装</a:t>
            </a:r>
            <a:r>
              <a:rPr lang="en-US" altLang="zh-CN"/>
              <a:t>logstash</a:t>
            </a:r>
            <a:r>
              <a:rPr lang="zh-CN" altLang="en-US"/>
              <a:t>，在安装</a:t>
            </a:r>
            <a:r>
              <a:rPr lang="en-US" altLang="zh-CN"/>
              <a:t>kafka</a:t>
            </a:r>
            <a:r>
              <a:rPr lang="zh-CN" altLang="en-US"/>
              <a:t>集群，在通过</a:t>
            </a:r>
            <a:r>
              <a:rPr lang="en-US" altLang="zh-CN">
                <a:sym typeface="+mn-ea"/>
              </a:rPr>
              <a:t>logstash</a:t>
            </a:r>
            <a:r>
              <a:rPr lang="zh-CN" altLang="en-US">
                <a:sym typeface="+mn-ea"/>
              </a:rPr>
              <a:t>把日志存到</a:t>
            </a:r>
            <a:r>
              <a:rPr lang="en-US" altLang="zh-CN">
                <a:sym typeface="+mn-ea"/>
              </a:rPr>
              <a:t>elasticseach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若不希望引入</a:t>
            </a:r>
            <a:r>
              <a:rPr lang="en-US" altLang="zh-CN">
                <a:sym typeface="+mn-ea"/>
              </a:rPr>
              <a:t>kafka</a:t>
            </a:r>
            <a:r>
              <a:rPr lang="zh-CN" altLang="en-US">
                <a:sym typeface="+mn-ea"/>
              </a:rPr>
              <a:t>，通过</a:t>
            </a:r>
            <a:r>
              <a:rPr lang="en-US" altLang="zh-CN">
                <a:sym typeface="+mn-ea"/>
              </a:rPr>
              <a:t>rslog,</a:t>
            </a:r>
            <a:r>
              <a:rPr lang="zh-CN" altLang="en-US">
                <a:sym typeface="+mn-ea"/>
              </a:rPr>
              <a:t>把日志发到</a:t>
            </a:r>
            <a:r>
              <a:rPr lang="en-US" altLang="zh-CN">
                <a:sym typeface="+mn-ea"/>
              </a:rPr>
              <a:t>logstash</a:t>
            </a:r>
            <a:r>
              <a:rPr lang="zh-CN" altLang="en-US">
                <a:sym typeface="+mn-ea"/>
              </a:rPr>
              <a:t>，在通过</a:t>
            </a:r>
            <a:r>
              <a:rPr lang="en-US" altLang="zh-CN">
                <a:sym typeface="+mn-ea"/>
              </a:rPr>
              <a:t>logstash</a:t>
            </a:r>
            <a:r>
              <a:rPr lang="zh-CN" altLang="en-US">
                <a:sym typeface="+mn-ea"/>
              </a:rPr>
              <a:t>把日志存到</a:t>
            </a:r>
            <a:r>
              <a:rPr lang="en-US" altLang="zh-CN">
                <a:sym typeface="+mn-ea"/>
              </a:rPr>
              <a:t>elasticseach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安装文档已提供。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443865"/>
            <a:ext cx="10581005" cy="5733415"/>
          </a:xfrm>
        </p:spPr>
        <p:txBody>
          <a:bodyPr>
            <a:normAutofit lnSpcReduction="10000"/>
          </a:bodyPr>
          <a:p>
            <a:r>
              <a:rPr lang="zh-CN" altLang="en-US"/>
              <a:t>Logstash 不是这个列表里最老的传输工具（最老的应该是 syslog-ng ，讽刺的是它也是唯一一个名字里带有 new 的），但 Logstash 绝对可以称得上最有名的。因为它有很多插件：输入、编解码器、过滤器以及输出。基本上，可以获取并丰富任何数据，然后将它们推送到多种目标存储。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Logstash 致命的问题是它的性能以及资源消耗（默认的堆大小是 1GB）。尽管它的性能在近几年已经有很大提升，与它的替代者们相比还是要慢很多的。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另一个问题是它目前不支持缓存，目前的典型替代方案是将 Redis 或 Kafka 作为中心缓冲池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优化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755" y="1588770"/>
            <a:ext cx="10647045" cy="4588510"/>
          </a:xfrm>
        </p:spPr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调大系统的</a:t>
            </a:r>
            <a:r>
              <a:rPr lang="en-US" altLang="zh-CN"/>
              <a:t>“</a:t>
            </a:r>
            <a:r>
              <a:rPr lang="zh-CN" altLang="en-US"/>
              <a:t>最大打开文件数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修改配置文件调整ES的JVM内存大小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bin/elasticsearch.in.sh中ES_MIN_MEM和ES_MAX_MEM的大小，建议设置一样大，避免频繁的分配内存，根据服务器内存大小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设置memory_lock来锁定进程的物理内存地址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4分片多的话，可以提升建立索引的能力，5-20个比较合适。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5副本多的话，可以提升搜索的能力，但是如果设置很多副本的话也会对服务器造成额外的压力，因为需要主分片需要给所有副本同步数据。所以建议最多设置1-2个即可。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206375"/>
            <a:ext cx="10739120" cy="59709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8</a:t>
            </a:r>
            <a:r>
              <a:rPr lang="zh-CN" altLang="en-US"/>
              <a:t>要定时对索引进行合并优化，不然segment越多，占用的segment memory越多，查询的性能也越差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9针对不使用的index，建议close，减少内存占用。因为只要索引处于open状态，索引库中的segement就会占用内存，close之后就只会占用磁盘空间了。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删除文档：在es中删除文档，数据不会马上在硬盘上除去，而是在es索引中产生一个.del的文件，而在检索过程中这部分数据也会参与检索，es在检索过程会判断是否删除了，如果删除了在过滤掉。这样也会降低检索效率。所以可以执行清除删除文档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11去掉mapping中_all字段，Index中默认会有_all这个字段，默认会把所有字段的内容都拷贝到这一个字段里面，这样会给查询带来方便，但是会增加索引时间和索引尺寸。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12log输出的水平默认为trace，即查询超过500ms即为慢查询，就要打印日志，造成cpu和mem，io负载很高。把log输出水平改为info，可以减轻服务器的压力。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</cp:revision>
  <dcterms:created xsi:type="dcterms:W3CDTF">2015-05-05T08:02:00Z</dcterms:created>
  <dcterms:modified xsi:type="dcterms:W3CDTF">2018-03-28T09:55:31Z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