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ABF60-6F2F-714C-899A-D8EC0969CEFC}" type="datetimeFigureOut">
              <a:rPr lang="en-US" smtClean="0"/>
              <a:t>14/10/2013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9DFA-C9E4-1F44-B5C2-C2BFA6B0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9DFA-C9E4-1F44-B5C2-C2BFA6B097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6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2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6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467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igitalStrip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igitalStrip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igitalStrip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igitalStrip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igitalStrip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igitalStrip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003" y="2130425"/>
            <a:ext cx="7103994" cy="1470025"/>
          </a:xfrm>
        </p:spPr>
        <p:txBody>
          <a:bodyPr/>
          <a:lstStyle/>
          <a:p>
            <a:r>
              <a:rPr lang="en-GB" dirty="0" err="1" smtClean="0"/>
              <a:t>Soton-wais</a:t>
            </a:r>
            <a:r>
              <a:rPr lang="en-GB" dirty="0" smtClean="0"/>
              <a:t> @ DIV2013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492" y="3886200"/>
            <a:ext cx="7811016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 Pre-filters, the </a:t>
            </a:r>
            <a:r>
              <a:rPr lang="en-GB" dirty="0" err="1" smtClean="0"/>
              <a:t>reranker</a:t>
            </a:r>
            <a:r>
              <a:rPr lang="en-GB" dirty="0" smtClean="0"/>
              <a:t> and The diversifier</a:t>
            </a:r>
          </a:p>
          <a:p>
            <a:endParaRPr lang="en-GB" dirty="0" smtClean="0"/>
          </a:p>
          <a:p>
            <a:r>
              <a:rPr lang="en-GB" b="1" dirty="0" smtClean="0"/>
              <a:t>Jonathon Hare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71408" y="49450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29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Approach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-24952" b="-24952"/>
          <a:stretch>
            <a:fillRect/>
          </a:stretch>
        </p:blipFill>
        <p:spPr/>
      </p:pic>
      <p:sp>
        <p:nvSpPr>
          <p:cNvPr id="7" name="Oval 6"/>
          <p:cNvSpPr/>
          <p:nvPr/>
        </p:nvSpPr>
        <p:spPr>
          <a:xfrm>
            <a:off x="2629942" y="2026663"/>
            <a:ext cx="1567156" cy="2441002"/>
          </a:xfrm>
          <a:prstGeom prst="ellipse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5406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29942" y="4530716"/>
            <a:ext cx="1567156" cy="900740"/>
          </a:xfrm>
          <a:prstGeom prst="ellipse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5406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0145" y="1516719"/>
            <a:ext cx="332795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254061"/>
                </a:solidFill>
                <a:latin typeface="Digital Strip"/>
                <a:cs typeface="Digital Strip"/>
              </a:rPr>
              <a:t>Increase precision</a:t>
            </a:r>
            <a:endParaRPr lang="en-GB" b="1" dirty="0">
              <a:solidFill>
                <a:srgbClr val="254061"/>
              </a:solidFill>
              <a:latin typeface="Digital Strip"/>
              <a:cs typeface="Digital Strip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369" y="5941497"/>
            <a:ext cx="319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Digital Strip"/>
                <a:cs typeface="Digital Strip"/>
              </a:rPr>
              <a:t>Increase Diversity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Digital Strip"/>
              <a:cs typeface="Digital Strip"/>
            </a:endParaRPr>
          </a:p>
        </p:txBody>
      </p:sp>
      <p:cxnSp>
        <p:nvCxnSpPr>
          <p:cNvPr id="12" name="Straight Connector 11"/>
          <p:cNvCxnSpPr>
            <a:endCxn id="7" idx="0"/>
          </p:cNvCxnSpPr>
          <p:nvPr/>
        </p:nvCxnSpPr>
        <p:spPr>
          <a:xfrm flipH="1">
            <a:off x="3413520" y="1684382"/>
            <a:ext cx="909674" cy="342281"/>
          </a:xfrm>
          <a:prstGeom prst="line">
            <a:avLst/>
          </a:prstGeom>
          <a:ln w="38100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10" idx="0"/>
          </p:cNvCxnSpPr>
          <p:nvPr/>
        </p:nvCxnSpPr>
        <p:spPr>
          <a:xfrm flipH="1">
            <a:off x="2384154" y="5299546"/>
            <a:ext cx="475293" cy="641951"/>
          </a:xfrm>
          <a:prstGeom prst="line">
            <a:avLst/>
          </a:prstGeom>
          <a:ln w="38100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4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pipeline that increases both precision and diversity</a:t>
            </a:r>
          </a:p>
          <a:p>
            <a:r>
              <a:rPr lang="en-GB" b="1" dirty="0" smtClean="0"/>
              <a:t>Novel </a:t>
            </a:r>
            <a:r>
              <a:rPr lang="en-GB" dirty="0" smtClean="0"/>
              <a:t>diversification features</a:t>
            </a:r>
          </a:p>
          <a:p>
            <a:r>
              <a:rPr lang="en-US" b="1" dirty="0"/>
              <a:t>Open </a:t>
            </a:r>
            <a:r>
              <a:rPr lang="en-US" b="1" dirty="0" smtClean="0"/>
              <a:t>source</a:t>
            </a:r>
            <a:endParaRPr lang="en-US" b="1" dirty="0"/>
          </a:p>
          <a:p>
            <a:pPr lvl="1"/>
            <a:r>
              <a:rPr lang="en-US" dirty="0" smtClean="0"/>
              <a:t>Parts already integrated into </a:t>
            </a:r>
            <a:r>
              <a:rPr lang="en-US" b="1" dirty="0" smtClean="0"/>
              <a:t>OpenIMAJ</a:t>
            </a:r>
            <a:r>
              <a:rPr lang="en-US" dirty="0" smtClean="0"/>
              <a:t>. remaining bits will be soon… </a:t>
            </a:r>
            <a:r>
              <a:rPr lang="en-US" dirty="0"/>
              <a:t>woo!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352763"/>
      </p:ext>
    </p:extLst>
  </p:cSld>
  <p:clrMapOvr>
    <a:masterClrMapping/>
  </p:clrMapOvr>
</p:sld>
</file>

<file path=ppt/theme/theme1.xml><?xml version="1.0" encoding="utf-8"?>
<a:theme xmlns:a="http://schemas.openxmlformats.org/drawingml/2006/main" name="mediaev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mediaeval.potx</Template>
  <TotalTime>80</TotalTime>
  <Words>53</Words>
  <Application>Microsoft Macintosh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mediaeval</vt:lpstr>
      <vt:lpstr>Soton-wais @ DIV2013</vt:lpstr>
      <vt:lpstr>Overall Approach</vt:lpstr>
      <vt:lpstr>Main Achievements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Hare</dc:creator>
  <cp:lastModifiedBy>Jonathon Hare</cp:lastModifiedBy>
  <cp:revision>6</cp:revision>
  <dcterms:created xsi:type="dcterms:W3CDTF">2013-10-11T08:49:07Z</dcterms:created>
  <dcterms:modified xsi:type="dcterms:W3CDTF">2013-10-14T16:52:54Z</dcterms:modified>
</cp:coreProperties>
</file>