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0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SOTON-WAIS @ </a:t>
            </a:r>
            <a:r>
              <a:rPr lang="en-US" dirty="0" smtClean="0"/>
              <a:t>CS2013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shotgun approach to trying to find a technique that improves labels from the crowd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0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Run 4: Crowd, Experts &amp; More Statistical Games with text features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Apply another PGM by Paul </a:t>
            </a:r>
            <a:r>
              <a:rPr lang="en-GB" dirty="0" err="1" smtClean="0"/>
              <a:t>Mineiro</a:t>
            </a:r>
            <a:r>
              <a:rPr lang="en-GB" dirty="0" smtClean="0"/>
              <a:t> which extends the previous one with features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learning the model parameters, the features are used to learn a classifier, which in turn informs the model parameters for the next iteration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6" y="26710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544" y="2910771"/>
            <a:ext cx="385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(we used 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148666" y="2910771"/>
            <a:ext cx="894878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Run 5: Crowd, Experts &amp; More Statistical Games with text features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as run #4, but add visual features to the mix</a:t>
            </a:r>
          </a:p>
          <a:p>
            <a:pPr lvl="1"/>
            <a:r>
              <a:rPr lang="en-GB" dirty="0" smtClean="0"/>
              <a:t>2x2-4x4 PHOW from dense SIFT quantised into 300 visual terms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4140519"/>
            <a:ext cx="2677610" cy="1985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9627" y="4380271"/>
            <a:ext cx="385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features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BoW</a:t>
            </a:r>
            <a:r>
              <a:rPr lang="en-GB" dirty="0" smtClean="0"/>
              <a:t> from the titles, tags, descriptions, contexts and notes + PHOW)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14749" y="4380272"/>
            <a:ext cx="894878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2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Run 5: Crowd, Experts &amp; More Statistical Games with text &amp; Visual features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2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1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tale of three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can we improve beyond majority voting with the provided workers?</a:t>
            </a:r>
          </a:p>
          <a:p>
            <a:pPr lvl="1"/>
            <a:r>
              <a:rPr lang="en-GB" dirty="0" smtClean="0"/>
              <a:t>Ideas:</a:t>
            </a:r>
          </a:p>
          <a:p>
            <a:pPr lvl="2"/>
            <a:r>
              <a:rPr lang="en-GB" dirty="0" smtClean="0"/>
              <a:t>Employ more workers</a:t>
            </a:r>
          </a:p>
          <a:p>
            <a:pPr lvl="2"/>
            <a:r>
              <a:rPr lang="en-GB" dirty="0" smtClean="0"/>
              <a:t>Play some statistical games</a:t>
            </a:r>
          </a:p>
          <a:p>
            <a:pPr lvl="3"/>
            <a:r>
              <a:rPr lang="en-GB" dirty="0" smtClean="0"/>
              <a:t>Find the unreliable workers and discount them</a:t>
            </a:r>
          </a:p>
          <a:p>
            <a:pPr lvl="2"/>
            <a:r>
              <a:rPr lang="en-GB" dirty="0" smtClean="0"/>
              <a:t>Play some more statistical games</a:t>
            </a:r>
          </a:p>
          <a:p>
            <a:pPr lvl="3"/>
            <a:r>
              <a:rPr lang="en-GB" dirty="0"/>
              <a:t>Find the unreliable workers and discount </a:t>
            </a:r>
            <a:r>
              <a:rPr lang="en-GB" dirty="0" smtClean="0"/>
              <a:t>them…</a:t>
            </a:r>
          </a:p>
          <a:p>
            <a:pPr lvl="3"/>
            <a:r>
              <a:rPr lang="en-GB" dirty="0" smtClean="0"/>
              <a:t>And at the same time try to </a:t>
            </a:r>
            <a:r>
              <a:rPr lang="en-GB" i="1" dirty="0" smtClean="0"/>
              <a:t>learn</a:t>
            </a:r>
            <a:r>
              <a:rPr lang="en-GB" dirty="0" smtClean="0"/>
              <a:t> classifiers from the data</a:t>
            </a:r>
            <a:endParaRPr lang="en-GB" i="1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0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is a stack of research on using generative probabilistic models of workers to improve over majority voting.</a:t>
            </a:r>
          </a:p>
          <a:p>
            <a:pPr lvl="1"/>
            <a:r>
              <a:rPr lang="en-GB" dirty="0" smtClean="0"/>
              <a:t>Goes all the way back to a paper in 1977/78!</a:t>
            </a:r>
          </a:p>
          <a:p>
            <a:pPr lvl="1"/>
            <a:endParaRPr lang="en-GB" dirty="0"/>
          </a:p>
          <a:p>
            <a:r>
              <a:rPr lang="en-GB" dirty="0" smtClean="0"/>
              <a:t>Basic Idea:</a:t>
            </a:r>
          </a:p>
          <a:p>
            <a:pPr lvl="1"/>
            <a:r>
              <a:rPr lang="en-GB" dirty="0" smtClean="0"/>
              <a:t>Estimate worker reliability and thus better estimates of the true response</a:t>
            </a:r>
          </a:p>
          <a:p>
            <a:r>
              <a:rPr lang="en-GB" dirty="0" smtClean="0"/>
              <a:t>More complex models incorporate item difficulty,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1: Statistical Games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picked an off-the-shelf model by Paul </a:t>
            </a:r>
            <a:r>
              <a:rPr lang="en-GB" dirty="0" err="1" smtClean="0"/>
              <a:t>Mineiro</a:t>
            </a:r>
            <a:r>
              <a:rPr lang="en-GB" dirty="0" smtClean="0"/>
              <a:t> @ Microsoft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38506"/>
            <a:ext cx="33909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232" y="3998337"/>
            <a:ext cx="16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Label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20702" y="2819922"/>
            <a:ext cx="200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Per-image difficulty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4100" y="5190589"/>
            <a:ext cx="234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Worker-label reliability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6620" y="4435507"/>
            <a:ext cx="18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Unseen true label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614350" y="3189254"/>
            <a:ext cx="910293" cy="23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669530" y="4183003"/>
            <a:ext cx="669702" cy="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4766738" y="4804839"/>
            <a:ext cx="1367362" cy="57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2482874" y="4529673"/>
            <a:ext cx="702709" cy="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6738" y="5842417"/>
            <a:ext cx="432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Hyper-parameter on reliability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3" idx="1"/>
            <a:endCxn id="4" idx="2"/>
          </p:cNvCxnSpPr>
          <p:nvPr/>
        </p:nvCxnSpPr>
        <p:spPr>
          <a:xfrm flipH="1" flipV="1">
            <a:off x="4438650" y="5753106"/>
            <a:ext cx="328088" cy="27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Idea: Generate additional labels, and use straight majority voting.</a:t>
            </a:r>
          </a:p>
          <a:p>
            <a:endParaRPr lang="en-GB" dirty="0" smtClean="0"/>
          </a:p>
          <a:p>
            <a:r>
              <a:rPr lang="en-GB" dirty="0" smtClean="0"/>
              <a:t>Employ crowd workers to re-label the images that had more than 2 “</a:t>
            </a:r>
            <a:r>
              <a:rPr lang="en-GB" dirty="0" err="1" smtClean="0"/>
              <a:t>NotSure</a:t>
            </a:r>
            <a:r>
              <a:rPr lang="en-GB" dirty="0" smtClean="0"/>
              <a:t>” answers</a:t>
            </a:r>
          </a:p>
          <a:p>
            <a:pPr lvl="1"/>
            <a:r>
              <a:rPr lang="en-GB" dirty="0" smtClean="0"/>
              <a:t>Used the </a:t>
            </a:r>
            <a:r>
              <a:rPr lang="en-GB" dirty="0" err="1"/>
              <a:t>CrowdFlower</a:t>
            </a:r>
            <a:r>
              <a:rPr lang="en-GB" dirty="0"/>
              <a:t>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smtClean="0"/>
              <a:t>824 additional responses from 421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8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58467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2" y="4135216"/>
            <a:ext cx="1574800" cy="2247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9343" y="5908659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2" y="2230591"/>
            <a:ext cx="1574800" cy="190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9343" y="3634930"/>
            <a:ext cx="1550029" cy="4868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2: Crowd &amp; Experts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37366" cy="4525963"/>
          </a:xfrm>
        </p:spPr>
        <p:txBody>
          <a:bodyPr/>
          <a:lstStyle/>
          <a:p>
            <a:r>
              <a:rPr lang="en-GB" dirty="0" smtClean="0"/>
              <a:t>Get two fashion “experts” to label 1000 randomly selected images</a:t>
            </a:r>
          </a:p>
          <a:p>
            <a:endParaRPr lang="en-GB" dirty="0"/>
          </a:p>
          <a:p>
            <a:r>
              <a:rPr lang="en-GB" dirty="0" smtClean="0"/>
              <a:t>Labelled images independently &amp; then conferred on the ones which they disagreed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86861" y="3924267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Digital Strip"/>
                <a:cs typeface="Digital Strip"/>
              </a:rPr>
              <a:t>Fashion Experts</a:t>
            </a:r>
            <a:endParaRPr lang="en-GB" sz="3200" dirty="0">
              <a:latin typeface="Digital Strip"/>
              <a:cs typeface="Digital Strip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343" y="5994412"/>
            <a:ext cx="1550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Elena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9343" y="3712966"/>
            <a:ext cx="155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igital Strip"/>
                <a:cs typeface="Digital Strip"/>
              </a:rPr>
              <a:t>Maribel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0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 3: Crowd, Experts &amp; Statistical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Use the run #1 PGM with the additional data from run #2</a:t>
            </a:r>
          </a:p>
          <a:p>
            <a:pPr lvl="1"/>
            <a:r>
              <a:rPr lang="en-GB" dirty="0" smtClean="0"/>
              <a:t>Use the expert labels to “clamp” the model during training.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58082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mediaeval.thmx</Template>
  <TotalTime>1320</TotalTime>
  <Words>475</Words>
  <Application>Microsoft Macintosh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mediaeval</vt:lpstr>
      <vt:lpstr>SOTON-WAIS @ CS2013</vt:lpstr>
      <vt:lpstr>A tale of three techniques</vt:lpstr>
      <vt:lpstr>Run 1: Statistical Games I</vt:lpstr>
      <vt:lpstr>Run 1: Statistical Games I</vt:lpstr>
      <vt:lpstr>Run 2: Crowd &amp; Experts</vt:lpstr>
      <vt:lpstr>Run 2: Crowd &amp; Experts</vt:lpstr>
      <vt:lpstr>Run 2: Crowd &amp; Experts</vt:lpstr>
      <vt:lpstr>Run 2: Crowd &amp; Experts</vt:lpstr>
      <vt:lpstr>Run 3: Crowd, Experts &amp; Statistical Games</vt:lpstr>
      <vt:lpstr>Run 4: Crowd, Experts &amp; More Statistical Games with text features</vt:lpstr>
      <vt:lpstr>Run 5: Crowd, Experts &amp; More Statistical Games with text features</vt:lpstr>
      <vt:lpstr>Run 5: Crowd, Experts &amp; More Statistical Games with text &amp; Visual features</vt:lpstr>
      <vt:lpstr>Results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Jonathon Hare</cp:lastModifiedBy>
  <cp:revision>16</cp:revision>
  <dcterms:created xsi:type="dcterms:W3CDTF">2013-10-15T12:45:37Z</dcterms:created>
  <dcterms:modified xsi:type="dcterms:W3CDTF">2013-10-16T10:46:17Z</dcterms:modified>
</cp:coreProperties>
</file>