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6b77bda3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f6b77bda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afbfc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0afbfc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f6b77bda3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f6b77bda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f6b77bda3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f6b77bda3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f6b77bda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f6b77bda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Pqlm5-CyqO70DDSCgqkZnmr8dOOSDJTN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quic-go/quic-g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atimafp95/volantmq_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IFPE 08-01-2024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do Artigo : And QUIC meets IoT: performance assessment of MQTT over QUIC 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Link: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https://drive.google.com/file/d/1Pqlm5-CyqO70DDSCgqkZnmr8dOOSDJTN/view?usp=sharing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Esqueleto do artigo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introdução mostrando a importância do 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QUIC em GO que o artigo usa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- quic-go/quic-go: A QUIC implementation in pure go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que eu achei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Não está claro onde está a implementação do QUIC com MQTT. A implementação em Go é sobre o QUIC, não está claro se ele implementa a arquitetura publish/subscribe, ou se ela está implementada em: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- fatimafp95/volantmq_2: High-Performance MQTT Server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eu li esse artigo ?	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Porque ele faz uma avaliação de desempenho sobre com o MQTT comparando o QUIC com o TCP. A conclusão que eu tirei é que o artigo de Kumar é mais claro que esse, mas esse é mais um artigo que faz o que procuramos na pesquisa.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