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5b84d3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5b84d3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15b84d3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15b84d3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15b84d35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15b84d35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5b84d35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15b84d35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mqx.io/docs/en/latest/mqtt-over-quic/getting-started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IFPE 17-01-2024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Souza de Luna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Broker EMQX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Instalei pelo docker,na versão 5.4.1, com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docker pull emqx/emqx:5.4.1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docker run -d --name emqx -p 1883:1883 -p 8083:8083 -p 8084:8084 -p 8883:8883 -p 18083:18083 emqx/emqx:5.4.1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MQTT com QUIC-Tutorial no EMQX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https://www.emqx.io/docs/en/latest/mqtt-over-quic/getting-started.html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Bash para download do nanosdk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git clone https://github.com/emqx/nanomq.git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cd nanomq ; git submodule update --init --recursive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mkdir build &amp;&amp; cd build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cmake -G Ninja -DNNG_ENABLE_QUIC=ON ..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sudo ninja install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que eu achei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Ele nao identifica o quic como palavra reservada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Como eu ativar a função do quic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