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ato" panose="020F0502020204030203" pitchFamily="34" charset="0"/>
      <p:regular r:id="rId6"/>
      <p:bold r:id="rId7"/>
      <p:italic r:id="rId8"/>
      <p:boldItalic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fd5e21b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ffd5e21b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ffd5e21be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ffd5e21be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qx/emqt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nanomq/nanomq" TargetMode="External"/><Relationship Id="rId5" Type="http://schemas.openxmlformats.org/officeDocument/2006/relationships/hyperlink" Target="https://github.com/wanghaEMQ/pynng-mqtt" TargetMode="External"/><Relationship Id="rId4" Type="http://schemas.openxmlformats.org/officeDocument/2006/relationships/hyperlink" Target="https://github.com/nanomq/NanoSD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IFPE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25/01/2024 e 02/02/2024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 Souza de Luna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Dispositivo usado no artigo de Kumar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Raspberry Pi 3 model 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Existem diversos modelos interessantes(que possuem 4 GB de ram e etc)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Alternativas de código para o raspberry pi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MSQUIC(principal)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EMQX podendo ser integrado com: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emqtt(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https://github.com/emqx/emqtt</a:t>
            </a:r>
            <a:r>
              <a:rPr lang="pt-BR"/>
              <a:t> 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NanoSDK(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https://github.com/nanomq/NanoSDK/</a:t>
            </a:r>
            <a:r>
              <a:rPr lang="pt-BR"/>
              <a:t> 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NanoSDK-Python(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https://github.com/wanghaEMQ/pynng-mqtt</a:t>
            </a:r>
            <a:r>
              <a:rPr lang="pt-BR"/>
              <a:t> 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NanoMQ(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https://github.com/nanomq/nanomq</a:t>
            </a:r>
            <a:r>
              <a:rPr lang="pt-BR"/>
              <a:t> 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Apresentação na tela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Montserrat</vt:lpstr>
      <vt:lpstr>Lato</vt:lpstr>
      <vt:lpstr>Focus</vt:lpstr>
      <vt:lpstr>Pesquisa IFPE  25/01/2024 e 02/02/2024</vt:lpstr>
      <vt:lpstr>Dispositivo usado no artigo de Kumar</vt:lpstr>
      <vt:lpstr>Alternativas de código para o raspberry 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IFPE  25/01/2024 e 02/02/2024</dc:title>
  <cp:lastModifiedBy>Davi Souza de Luna</cp:lastModifiedBy>
  <cp:revision>1</cp:revision>
  <dcterms:modified xsi:type="dcterms:W3CDTF">2024-03-24T15:29:02Z</dcterms:modified>
</cp:coreProperties>
</file>