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2cc949c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2cc949c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2f46613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2f46613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2f46613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2f46613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2f46613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2f46613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f243ef8df764f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f243ef8df764f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ef243ef8df764f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ef243ef8df764f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otnet.microsoft.com/pt-br/download/dotnet/8.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do.is.cuni.cz/bitstream/handle/20.500.11956/124659/120381248.pdf?sequence=1&amp;isAllowed=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arn.microsoft.com/en-us/dotnet/fundamentals/networking/quic/quic-over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06-12-2023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Semanal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 Souza de Luna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 contato com o MsQUIC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164" y="1567550"/>
            <a:ext cx="3529579" cy="29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2048950" y="4583000"/>
            <a:ext cx="513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https://dotnet.microsoft.com/pt-br/download/dotnet/8.0</a:t>
            </a:r>
            <a:r>
              <a:rPr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Artigo com implementação de QUIC(ainda precisa ler)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https://dodo.is.cuni.cz/bitstream/handle/20.500.11956/124659/120381248.pdf?sequence=1&amp;isAllowed=y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do Dotnet com msquic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https://learn.microsoft.com/en-us/dotnet/fundamentals/networking/quic/quic-overview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eu tive problemas ?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Questões específicas de OO relacionadas à linguagem(importação de bibliotecas e interfaces).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Adicionar ao path o executável do framework(C:\Windows\Microsoft.NET\Framework64\v4.0.30319\csc.exe)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Tive duas provas durante a semana, por isso n</a:t>
            </a:r>
            <a:r>
              <a:rPr lang="pt-BR"/>
              <a:t>ão  consegui me dedicar totalmente(Gestão  de Pessoas e IHC)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23850" y="247076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</a:t>
            </a:r>
            <a:r>
              <a:rPr lang="pt-BR"/>
              <a:t>ões ?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23850" y="1127275"/>
            <a:ext cx="4587000" cy="23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</a:t>
            </a:r>
            <a:r>
              <a:rPr lang="pt-BR"/>
              <a:t>óxima semana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