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a61e77fa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a61e77f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b440bfd922d80c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b440bfd922d80c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a61e77fa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a61e77fa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a61e77fa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a61e77fa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a61e77f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a61e77f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a61e77fa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a61e77fa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a61e77fa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a61e77f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a61e77fa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a61e77fa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a61e77fa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a61e77fa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a61e77fa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a61e77fa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440bfd922d80c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440bfd922d80c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a61e77fa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a61e77fa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a61e77fa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a61e77fa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a61e77fa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a61e77fa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b440bfd922d80c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b440bfd922d80c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a61e77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a61e77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b440bfd922d80c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b440bfd922d80c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a61e77f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a61e77f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a61e77f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a61e77f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a61e77f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a61e77f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a61e77f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a61e77f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b440bfd922d80c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b440bfd922d80c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avifurao/Dquic/tree/main/ud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davifurao/Dquic" TargetMode="External"/><Relationship Id="rId4" Type="http://schemas.openxmlformats.org/officeDocument/2006/relationships/hyperlink" Target="https://github.com/davifurao/PROJETO_PESQUIS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01-11-2023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</a:t>
            </a:r>
            <a:r>
              <a:rPr lang="pt-BR"/>
              <a:t>ório Semanal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 Souza de Luna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Complementar- Livros(alguns são releitura)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Cálculo 1 e 2, 4th edition de STEWART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Computer Networks,6th edition, Tanenbaum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Distributed System, 4th edition, Tanenbaum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Redes de computadores, 8th edition, Kurose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Algoritmos, teoria e prática, 3th edition, Cormen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Modern Operating System, 5th edition, Tanenbaum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Inteligência Artificial, 3th edition, Russel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UDP implementação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https://github.com/davifurao/Dquic/tree/main/udp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 que serve isso ?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Pois tudo que é feito no QUIC vai ser transmitido(multiplexado) em UDP, portanto é importante implementar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Trello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ficar mais explícito o que deve fazer e o que já deve ser feito(acompanhamento mais preciso)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Utilização da integração com o google agenda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Drive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Apresentações importantes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Relatórios semanais(documentos)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Relatórios semanais(apresentações)-BETA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Repositório de artigos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https://github.com/davifurao/Dquic</a:t>
            </a:r>
            <a:r>
              <a:rPr lang="pt-BR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https://github.com/davifurao/PROJETO_PESQUISA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Próxima semana(08/11)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SNCT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Levantamento de artigo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Alimentar o banco/repositório de artigos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Estudar o TLS 1.3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Estudar os assuntos relacionados a versão mais atual do TLS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Ver as implementações já existentes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Estudar o TLS(anterior ao 1.3) com o arduíno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Estudo da criptografia com o arduíno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Implementação simples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Ajustes para o futuro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Nível mínimo dos alunos :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Conhecimento sobre TCP e UDP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Conhecimento mínimo sobre o funcionamento da internet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Conhecimento mínimo sobre o TLS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Conhecimento mínimo sobre o HTTP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Levantamento de artigos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QUIC Transport Protocol:Design and Internet-Scale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Explicação sobre o QUIC a partir de pesquisadores do GOOGLE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Mais amigável à RFC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foi lido totalmente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ANÁLISE EXPERIMENTAL DE DESEMPENHO DO PROTOCOLO QUIC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Teste de desempenho entre o TCP e o QUIC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Dois servidores prontos(QUIC e TCP)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Performance Evaluation of QUIC with BBR in Satellite Internet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Mais um teste de desempenho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BBR(algoritmo de congestionamento do TCP) e o QUIC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QUIC - Quick UDP Internet Connections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Outra explicitação sobre o que é o QUIC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paralelo à pesq</a:t>
            </a:r>
            <a:r>
              <a:rPr lang="pt-BR"/>
              <a:t>uisa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