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a82a711c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a82a711c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08-11-2023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 Semanal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Davi Souza de Luna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