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e1b05875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e1b05875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e1b05875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e1b05875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e1b05875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e1b05875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e1b05875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9e1b05875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e1b05875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9e1b05875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e1b05875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9e1b05875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9e1b05875b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9e1b05875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e1b05875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9e1b05875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hackster.io/kostiantynchertov/tls-1-3-for-arduino-nano-649610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davifurao/Dquic/blob/main/encapsulated.c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22-11-2023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Relatório Semanal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Pesquisa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Davi Souza de Luna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Avanços obtidos nas semanas anteriores em resumo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Implementação funcional do UDP(código)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Gerador de ID de conexão simples(código)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Multiplexação do pacote QUIC em  um datagrama UDP-INCOMPLETO(com erros)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Leitura dos artigos colocados no repositório, menos a tese de mestrado(lido os experimentos e conclusão)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Gerador de ID de conexão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 implementação é simples, com o tamanho de 8 bits, ele transforma cada bit em um elemento de um array, itera no mesmo e gera um valor aleatório para o mesmo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299" y="2359425"/>
            <a:ext cx="5307400" cy="268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sobre a implementação do arduíno ?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Antes de eu fazer isso  é essencial: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1° → Implementar o envio dos dados(multiplexar tudo em UDP)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2° → Tentar tornar um pouco mais eficiente a lógica de negócio, pois os recursos do arduíno são limitados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Somente depois dos dois passos que eu posso começar a implementar no arduíno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TLS 1.3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Pesquisei sobre o TLS 1.3 e achei algumas coisas interessantes(todas para o computador):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Ele pode dar algumas dicas para o funcionamento do QUIC(já que ele tem a funcionalidade de 1-RTT e 0-RTT).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TLS 1.3 no arduíno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https://www.hackster.io/kostiantynchertov/tls-1-3-for-arduino-nano-649610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Artigo que mais sumariza os conhecimentos do QUIC: 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The QUIC Transport Protocol: Design and Internet-Scale Deployment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Artigo que melhor fala do teste de desempenho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QUIC - Quick UDP Internet Connections by Florian Gratzer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Onde estou travado: 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https://github.com/davifurao/Dquic/blob/main/encapsulated.c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