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62757f75ab9dfe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62757f75ab9dfe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62757f75ab9dfe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62757f75ab9dfe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62757f75ab9dfe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62757f75ab9dfe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62757f75ab9dfe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62757f75ab9dfe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62757f75ab9dfe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62757f75ab9dfe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62757f75ab9dfe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62757f75ab9dfe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62757f75ab9dfe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62757f75ab9dfe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62757f75ab9dfe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62757f75ab9dfe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62757f75ab9dfe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62757f75ab9dfe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62757f75ab9dfe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62757f75ab9dfe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3ee8f00144bfc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d3ee8f00144bfc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62757f75ab9dfe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62757f75ab9dfe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62757f75ab9df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62757f75ab9df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62757f75ab9df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62757f75ab9df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62757f75ab9dfe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62757f75ab9dfe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62757f75ab9dfe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62757f75ab9df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62757f75ab9dfe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62757f75ab9df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62757f75ab9dfe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62757f75ab9dfe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2757f75ab9dfe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2757f75ab9df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mqx/emqt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quictls/openss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anomq/NanoSDK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</a:t>
            </a:r>
            <a:r>
              <a:rPr lang="pt-BR"/>
              <a:t>ório Pesquisa 29</a:t>
            </a:r>
            <a:r>
              <a:rPr lang="pt-BR"/>
              <a:t>/11/2023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https://github.com/emqx/emqtt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as </a:t>
            </a:r>
            <a:r>
              <a:rPr lang="pt-BR"/>
              <a:t>bibliotecas que eu achei utilizam o MQTT/Quic MsQUIC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artigo enviado para ler durante a semana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2385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</a:t>
            </a:r>
            <a:r>
              <a:rPr lang="pt-BR"/>
              <a:t>ção  atual: o mesmo utiliza o QUIC E passa a lógica  de criação de uma arquitetura MQTT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pa</a:t>
            </a:r>
            <a:r>
              <a:rPr lang="pt-BR"/>
              <a:t>ta o orientador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que é  o TCP RENO ?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que é  o TCP BBR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survey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Ainda estou lendo os artigos(e preciso reler)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Como estou em per</a:t>
            </a:r>
            <a:r>
              <a:rPr lang="pt-BR"/>
              <a:t>íodo de provas eu não consegui dar o “gás” durante a semana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eu irei come</a:t>
            </a:r>
            <a:r>
              <a:rPr lang="pt-BR"/>
              <a:t>çar  a escrever o survey 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823850" y="14230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Depois do dia 15 de dezembro, pois as provas “acabar</a:t>
            </a:r>
            <a:r>
              <a:rPr lang="pt-BR"/>
              <a:t>ão”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QUIC e TLS 1.3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</a:t>
            </a:r>
            <a:r>
              <a:rPr lang="pt-BR"/>
              <a:t>ões e melhorias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i</a:t>
            </a:r>
            <a:r>
              <a:rPr lang="pt-BR"/>
              <a:t>nvés de ter duas camadas de abstração  e controle de fluxo só  existe uma: QUIC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Portanto ao implementar o QUIC(envio de pacotes), o que deverá  ser adicionado no TLS é  a l</a:t>
            </a:r>
            <a:r>
              <a:rPr lang="pt-BR"/>
              <a:t>ógica de criptografia dos dados, a comunicação  abstrai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Implementacao do TLS para o MSQUIC: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https://github.com/quictls/openssl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</a:t>
            </a:r>
            <a:r>
              <a:rPr lang="pt-BR"/>
              <a:t>hei algumas implementações do MQTT sobre o QUIC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das implementa</a:t>
            </a:r>
            <a:r>
              <a:rPr lang="pt-BR"/>
              <a:t>ções do MQTT/QUIC utiliza o MsQUIC, da Microsoft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https://github.com/nanomq/NanoSDK/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n</a:t>
            </a:r>
            <a:r>
              <a:rPr lang="pt-BR"/>
              <a:t>ão  sei qual sua base de implementação(QUIC), mas é  por CLI, não  por chamada de método.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