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ft.all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749928"/>
                <a:gridCol w="1052827"/>
                <a:gridCol w="959955"/>
                <a:gridCol w="765753"/>
                <a:gridCol w="959955"/>
                <a:gridCol w="2124622"/>
                <a:gridCol w="2171280"/>
                <a:gridCol w="1845018"/>
                <a:gridCol w="1775100"/>
                <a:gridCol w="688059"/>
                <a:gridCol w="2015618"/>
                <a:gridCol w="1775100"/>
                <a:gridCol w="685800"/>
              </a:tblGrid>
              <a:tr h="36643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95% Confidence interval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95% Confidence interval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365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Country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Border Area</a:t>
                      </a: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Cases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Deaths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Population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Crude Case Rate per 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Crude Death Rate per 100,000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Age-Adjusted Death Rate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Lower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Upper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Standardized Mortality Ratio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Lower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Upper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10,097,413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159,416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71,189,008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14,183.9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250.11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252.58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USA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1,174,710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20,950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7,905,367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14,859.7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288.54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284.66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292.47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79600">
                <a:tc row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Mexico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860,898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54,807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23,454,811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3,670.5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235.17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237.15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EFEFEF">
                        <a:alpha val="100000"/>
                      </a:srgbClr>
                    </a:solidFill>
                  </a:tcPr>
                </a:tc>
              </a:tr>
              <a:tr h="379600">
                <a:tc v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Mexico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Yes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299,454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26,956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10,715,974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2,794.5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282.67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279.32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286.06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 gridSpan="1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Only includes counties within states that are on the border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davigood</cp:lastModifiedBy>
  <cp:revision>3</cp:revision>
  <dcterms:created xsi:type="dcterms:W3CDTF">2017-02-13T16:18:36Z</dcterms:created>
  <dcterms:modified xsi:type="dcterms:W3CDTF">2022-04-27T10:13:28Z</dcterms:modified>
  <cp:category/>
</cp:coreProperties>
</file>