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ft.season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9928"/>
                <a:gridCol w="1052827"/>
                <a:gridCol w="1099587"/>
                <a:gridCol w="1084103"/>
                <a:gridCol w="1161797"/>
                <a:gridCol w="1161797"/>
                <a:gridCol w="1084103"/>
                <a:gridCol w="1161797"/>
                <a:gridCol w="819778"/>
              </a:tblGrid>
              <a:tr h="39365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Border Area</a:t>
                      </a:r>
                      <a:r>
                        <a:rPr sz="1100" b="1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Before 6/1/20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6/1/20-9/1/20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9/1/20-12/1/20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12/1/20-2/1/21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2/1/21-6/1/21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6/1/21-12/1/21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Dates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97FFFF">
                        <a:alpha val="100000"/>
                      </a:srgbClr>
                    </a:solidFill>
                  </a:tcPr>
                </a:tc>
              </a:tr>
              <a:tr h="366640">
                <a:tc row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79CDCD">
                        <a:alpha val="100000"/>
                      </a:srgbClr>
                    </a:solidFill>
                  </a:tcPr>
                </a:tc>
              </a:tr>
              <a:tr h="363775">
                <a:tc v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Yes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8DEEEE">
                        <a:alpha val="100000"/>
                      </a:srgbClr>
                    </a:solidFill>
                  </a:tcPr>
                </a:tc>
              </a:tr>
              <a:tr h="363638">
                <a:tc row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Mexico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79CDCD">
                        <a:alpha val="100000"/>
                      </a:srgbClr>
                    </a:solidFill>
                  </a:tcPr>
                </a:tc>
              </a:tr>
              <a:tr h="363775">
                <a:tc v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Mexico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Yes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8DEEEE">
                        <a:alpha val="100000"/>
                      </a:srgbClr>
                    </a:solidFill>
                  </a:tcPr>
                </a:tc>
              </a:tr>
              <a:tr h="228600">
                <a:tc gridSpan="9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Only includes counties within states that are on the border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davigood</cp:lastModifiedBy>
  <cp:revision>3</cp:revision>
  <dcterms:created xsi:type="dcterms:W3CDTF">2017-02-13T16:18:36Z</dcterms:created>
  <dcterms:modified xsi:type="dcterms:W3CDTF">2022-04-27T10:13:28Z</dcterms:modified>
  <cp:category/>
</cp:coreProperties>
</file>