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Henrique de Sousa Pinto" userId="d2a4d29bb236bca9" providerId="LiveId" clId="{7848FFE6-BC05-45BD-B306-E88C79E330FB}"/>
    <pc:docChg chg="modSld">
      <pc:chgData name="Davi Henrique de Sousa Pinto" userId="d2a4d29bb236bca9" providerId="LiveId" clId="{7848FFE6-BC05-45BD-B306-E88C79E330FB}" dt="2020-04-23T22:22:49.662" v="1" actId="1076"/>
      <pc:docMkLst>
        <pc:docMk/>
      </pc:docMkLst>
      <pc:sldChg chg="modSp">
        <pc:chgData name="Davi Henrique de Sousa Pinto" userId="d2a4d29bb236bca9" providerId="LiveId" clId="{7848FFE6-BC05-45BD-B306-E88C79E330FB}" dt="2020-04-23T22:22:49.662" v="1" actId="1076"/>
        <pc:sldMkLst>
          <pc:docMk/>
          <pc:sldMk cId="3646139391" sldId="256"/>
        </pc:sldMkLst>
        <pc:spChg chg="mod">
          <ac:chgData name="Davi Henrique de Sousa Pinto" userId="d2a4d29bb236bca9" providerId="LiveId" clId="{7848FFE6-BC05-45BD-B306-E88C79E330FB}" dt="2020-04-23T22:22:49.662" v="1" actId="1076"/>
          <ac:spMkLst>
            <pc:docMk/>
            <pc:sldMk cId="3646139391" sldId="256"/>
            <ac:spMk id="24" creationId="{948E5EDE-0E78-433B-A054-83F48D1FF1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32E0-7EBC-4554-9334-6233157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C7B56-E6F0-48AE-A9AE-BC8D3CA84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5657-379B-4A8A-8951-2758D8B9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7845-D64A-45C9-8986-E9462250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EFDD-908B-41B4-8A7D-B23E850F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54BF-6B38-46A4-B224-5C6BBDC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67F2-C535-43F3-977A-D02E518E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439D-2E79-4E45-BA31-4E64B53B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70E5-089D-4A93-B1A0-C32CDF80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97AE-D87F-4671-A1C7-ECF3583E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BE842-EEE0-4937-8408-287EFBA8A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C702B-CDA9-4194-9816-B12B47F6C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8508-822E-4335-86AB-DD293DD1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0997-680B-456B-ABEA-B2E6E468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E4C6-6BE0-49B8-8578-8C72DBD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60DF-FA10-48A4-A2D2-A93FE95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8B20-900E-411B-986F-9A59D862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61AA-0C3B-4833-9F55-06E13D24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0694-BC5C-4EEB-908D-724E8757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38FF-1746-4679-87D8-9286A77E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116C-7252-4325-9AC9-77F0C6CC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8FC7-1AD0-474C-896B-9C0FCAE9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9E39-BFE0-4AFE-9A2F-6312C34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8D27-A126-49B7-B2B6-7206C5C1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889FE-CBF8-4922-9493-0681509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CE5-6A06-4997-8B29-22913C9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0850-45B4-4425-89C1-8BF547F2C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845D3-1A64-4942-B30E-9AA1BAFF9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2E8A8-619B-48DB-9A73-F34EAFC9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17FB3-F8B1-4F6C-AF52-F8BC6BAB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F127B-708E-441D-AE22-398DD59C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07A7-1FDB-42B3-A91F-0BF93683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5756-8A71-40C6-BFDD-F1EA5B16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48454-9BAA-4ABC-9276-CDBE641C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47873-872C-4D42-9773-5F9BA8809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74B23-DBB7-45ED-80F4-255EC9B5C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976A1-9DF6-4A3E-AFDB-8CB5FB75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43672-F7B9-411C-9F71-A9123D08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C0E9C-128A-43C6-A9DC-60A7151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4D0A-5D91-454D-8214-134750D7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7333-537F-42F9-8ED7-0B2970D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5E6CD-2835-41C2-872D-99CE2F0F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A7DA-5493-4D31-AB84-6ADD4D8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81D7A-1528-47F6-8450-98240EDE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4219-F46C-46D0-AB32-F1921B24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9AABD-A8F1-4D8A-992A-7594AE16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E5EE-E5BB-44DB-85E7-55745B71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6E64-DE6C-4669-8A07-834AF5D4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A2F1B-1196-4C4C-A06A-D1AA9817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785C-52F0-41EF-888E-8B4FAB8E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8C1D2-918E-4C7B-B783-F945154B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025A-F334-4969-9CEC-A2CE5809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7C03-A3BF-490A-94DF-05DAE86B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FF34B-1907-4BDB-92E8-E4F45852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4E1E-1686-4EB1-BB16-076D8F73F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B20F-2D9A-4447-9FE6-0ABFCE67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80C21-252F-4400-8589-40FFCDFE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F232-065C-4920-AB55-CEFD8FA2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008B7-BFA6-4647-BA13-DD49541B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B5EF-AC4A-4F9D-A347-246DD8F66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1EAD-D326-4130-BA06-E0F3764F0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3363-D49F-4586-A43B-DA36834322A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4F82-A18A-4184-9091-37A1CE6B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027D-19C3-4E1B-8070-A0D6922B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06824A-6F24-4D52-92AE-21278C29F940}"/>
              </a:ext>
            </a:extLst>
          </p:cNvPr>
          <p:cNvSpPr/>
          <p:nvPr/>
        </p:nvSpPr>
        <p:spPr>
          <a:xfrm>
            <a:off x="479570" y="330343"/>
            <a:ext cx="10444294" cy="56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B34B0-57F9-4C5B-AA75-2506F395DC06}"/>
              </a:ext>
            </a:extLst>
          </p:cNvPr>
          <p:cNvSpPr txBox="1"/>
          <p:nvPr/>
        </p:nvSpPr>
        <p:spPr>
          <a:xfrm>
            <a:off x="1946248" y="3140580"/>
            <a:ext cx="18120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3E1C3-3C9C-4806-9010-C6881A02D307}"/>
              </a:ext>
            </a:extLst>
          </p:cNvPr>
          <p:cNvSpPr txBox="1"/>
          <p:nvPr/>
        </p:nvSpPr>
        <p:spPr>
          <a:xfrm>
            <a:off x="1936461" y="3723184"/>
            <a:ext cx="18120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Paper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E6563-1397-4C67-8B9A-3FEC1A5CBB84}"/>
              </a:ext>
            </a:extLst>
          </p:cNvPr>
          <p:cNvSpPr txBox="1"/>
          <p:nvPr/>
        </p:nvSpPr>
        <p:spPr>
          <a:xfrm>
            <a:off x="1936461" y="4305788"/>
            <a:ext cx="18120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Scissors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4F6FF-D230-4FF9-94A6-2FBF03AC17AC}"/>
              </a:ext>
            </a:extLst>
          </p:cNvPr>
          <p:cNvSpPr txBox="1"/>
          <p:nvPr/>
        </p:nvSpPr>
        <p:spPr>
          <a:xfrm>
            <a:off x="6877577" y="785287"/>
            <a:ext cx="146807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New Game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E27B7-95EF-4519-8E9C-830D80AD8578}"/>
              </a:ext>
            </a:extLst>
          </p:cNvPr>
          <p:cNvSpPr txBox="1"/>
          <p:nvPr/>
        </p:nvSpPr>
        <p:spPr>
          <a:xfrm>
            <a:off x="8242184" y="3428815"/>
            <a:ext cx="2088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Rock/paper/scissors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8E5EDE-0E78-433B-A054-83F48D1FF1B5}"/>
              </a:ext>
            </a:extLst>
          </p:cNvPr>
          <p:cNvSpPr/>
          <p:nvPr/>
        </p:nvSpPr>
        <p:spPr>
          <a:xfrm>
            <a:off x="4859325" y="1949861"/>
            <a:ext cx="2181138" cy="3106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Won</a:t>
            </a:r>
          </a:p>
          <a:p>
            <a:pPr algn="ctr"/>
            <a:r>
              <a:rPr lang="en-US" dirty="0"/>
              <a:t>Lost</a:t>
            </a:r>
          </a:p>
          <a:p>
            <a:pPr algn="ctr"/>
            <a:r>
              <a:rPr lang="en-US" dirty="0"/>
              <a:t>Win</a:t>
            </a:r>
          </a:p>
          <a:p>
            <a:pPr algn="ctr"/>
            <a:r>
              <a:rPr lang="en-US" dirty="0"/>
              <a:t>Lost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Win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6" name="Graphic 25" descr="Alien Face">
            <a:extLst>
              <a:ext uri="{FF2B5EF4-FFF2-40B4-BE49-F238E27FC236}">
                <a16:creationId xmlns:a16="http://schemas.microsoft.com/office/drawing/2014/main" id="{F95A752D-8203-4A54-BE23-E94E6FC8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7182" y="1990137"/>
            <a:ext cx="914400" cy="914400"/>
          </a:xfrm>
          <a:prstGeom prst="rect">
            <a:avLst/>
          </a:prstGeom>
        </p:spPr>
      </p:pic>
      <p:pic>
        <p:nvPicPr>
          <p:cNvPr id="28" name="Graphic 27" descr="Laptop">
            <a:extLst>
              <a:ext uri="{FF2B5EF4-FFF2-40B4-BE49-F238E27FC236}">
                <a16:creationId xmlns:a16="http://schemas.microsoft.com/office/drawing/2014/main" id="{5739A960-661C-4096-BEF5-6D29340E3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996" y="206044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EA3C9B-3831-4E15-B858-847B1763D34E}"/>
              </a:ext>
            </a:extLst>
          </p:cNvPr>
          <p:cNvSpPr txBox="1"/>
          <p:nvPr/>
        </p:nvSpPr>
        <p:spPr>
          <a:xfrm>
            <a:off x="864066" y="503339"/>
            <a:ext cx="9630562" cy="127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 Henrique de Sousa Pinto</dc:creator>
  <cp:lastModifiedBy>Davi Henrique de Sousa Pinto</cp:lastModifiedBy>
  <cp:revision>6</cp:revision>
  <dcterms:created xsi:type="dcterms:W3CDTF">2020-04-23T16:55:01Z</dcterms:created>
  <dcterms:modified xsi:type="dcterms:W3CDTF">2020-04-23T22:22:50Z</dcterms:modified>
</cp:coreProperties>
</file>