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492DA1-7F6D-40A8-BC12-2DDBFA96D5A4}" v="199" dt="2022-05-25T14:13:19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B84998A-06DA-4C5C-B848-1495BB1C4F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0A6A92F-1F16-43E1-B21A-0280CA39C0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2A7F0-BBD4-4EDE-B778-5543154B3B3D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CE65C9-351E-475F-8B62-B0AA2C07E1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A7E91E-3231-43AE-99B4-B4ADFAA6FE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C5D28-E479-4B54-A71F-0157AA71D6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9388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7FA3F-CE61-4789-ACBD-FB4063A8EBDA}" type="datetimeFigureOut">
              <a:rPr lang="pt-BR" noProof="0" smtClean="0"/>
              <a:t>25/05/2022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24A32-A769-4EF5-8570-9E7EE2AC3941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24243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24A32-A769-4EF5-8570-9E7EE2AC394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76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orma Livre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orma Livre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rma Livre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orma Livre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rtlCol="0" anchor="b">
            <a:normAutofit/>
          </a:bodyPr>
          <a:lstStyle>
            <a:lvl1pPr algn="r">
              <a:defRPr sz="80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 rtlCol="0"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7A26917D-9929-47F4-8139-E290DF97E2CA}" type="datetime1">
              <a:rPr lang="pt-BR" noProof="0" smtClean="0"/>
              <a:t>25/05/2022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 rtlCol="0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5" name="Estrela de 5 pontas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4106333"/>
            <a:ext cx="10394708" cy="58884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780" y="4702923"/>
            <a:ext cx="10394728" cy="682472"/>
          </a:xfrm>
        </p:spPr>
        <p:txBody>
          <a:bodyPr rtlCol="0"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576B3C-1E4A-4DAE-9740-AE5AF7B82C7F}" type="datetime1">
              <a:rPr lang="pt-BR" noProof="0" smtClean="0"/>
              <a:t>25/05/2022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85800"/>
            <a:ext cx="10396902" cy="3194903"/>
          </a:xfrm>
        </p:spPr>
        <p:txBody>
          <a:bodyPr rtlCol="0" anchor="ctr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779" y="4106333"/>
            <a:ext cx="10394729" cy="127360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07FC26-1657-4196-9A87-34EE77BC3896}" type="datetime1">
              <a:rPr lang="pt-BR" noProof="0" smtClean="0"/>
              <a:t>25/05/2022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21732" y="685800"/>
            <a:ext cx="9525020" cy="2916704"/>
          </a:xfrm>
        </p:spPr>
        <p:txBody>
          <a:bodyPr rtlCol="0" anchor="ctr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550264" y="3610032"/>
            <a:ext cx="8667956" cy="37776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1" y="4106334"/>
            <a:ext cx="10396882" cy="1268252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C864CA-4A10-4041-AED2-AA66752F5EA9}" type="datetime1">
              <a:rPr lang="pt-BR" noProof="0" smtClean="0"/>
              <a:t>25/05/2022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Caixa de texto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723854"/>
            <a:ext cx="10394707" cy="2511835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4247468"/>
            <a:ext cx="10394707" cy="114064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C3E6D3-3A43-4132-90E4-C940F871A7DE}" type="datetime1">
              <a:rPr lang="pt-BR" noProof="0" smtClean="0"/>
              <a:t>25/05/2022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685802" y="685800"/>
            <a:ext cx="10394706" cy="115196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2" y="2063395"/>
            <a:ext cx="33101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85802" y="2639658"/>
            <a:ext cx="3310128" cy="273492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234622" y="2063395"/>
            <a:ext cx="33101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234621" y="2639658"/>
            <a:ext cx="3310128" cy="273492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770380" y="2063395"/>
            <a:ext cx="33101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770380" y="2639658"/>
            <a:ext cx="3310128" cy="273492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BD21AE-D435-45F0-BB29-BA8ACC612483}" type="datetime1">
              <a:rPr lang="pt-BR" noProof="0" smtClean="0"/>
              <a:t>25/05/2022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85800"/>
            <a:ext cx="10396882" cy="115196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91840" y="3813025"/>
            <a:ext cx="33101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91840" y="4389287"/>
            <a:ext cx="3310128" cy="98529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237410" y="3813025"/>
            <a:ext cx="33101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235999" y="4389286"/>
            <a:ext cx="3310128" cy="9853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768944" y="3813025"/>
            <a:ext cx="33101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768819" y="4389284"/>
            <a:ext cx="3310128" cy="98530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84B807-755A-4A99-9097-292AAE8C291B}" type="datetime1">
              <a:rPr lang="pt-BR" noProof="0" smtClean="0"/>
              <a:t>25/05/2022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1" name="Espaço Reservado para Texto Vertical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685800" y="2063396"/>
            <a:ext cx="10394707" cy="331119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39489A-E103-4C01-82C9-1ED4882E7AAF}" type="datetime1">
              <a:rPr lang="pt-BR" noProof="0" smtClean="0"/>
              <a:t>25/05/2022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15862" y="685800"/>
            <a:ext cx="2264646" cy="4688785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Texto Vertical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685800" y="685800"/>
            <a:ext cx="7904431" cy="4688785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98CA05-553D-4560-8CF0-E8C7C5501993}" type="datetime1">
              <a:rPr lang="pt-BR" noProof="0" smtClean="0"/>
              <a:t>25/05/2022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 hasCustomPrompt="1"/>
          </p:nvPr>
        </p:nvSpPr>
        <p:spPr>
          <a:xfrm>
            <a:off x="685800" y="2063396"/>
            <a:ext cx="10394707" cy="3311189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309C23-92C7-44DB-8AC7-3A12C0A5D5D7}" type="datetime1">
              <a:rPr lang="pt-BR" noProof="0" smtClean="0"/>
              <a:t>25/05/2022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85800"/>
            <a:ext cx="10394707" cy="3193487"/>
          </a:xfrm>
        </p:spPr>
        <p:txBody>
          <a:bodyPr rtlCol="0" anchor="b">
            <a:normAutofit/>
          </a:bodyPr>
          <a:lstStyle>
            <a:lvl1pPr algn="l"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3742267"/>
            <a:ext cx="10394707" cy="16396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A5AEC-16AB-4850-8E20-4CCC49CF318E}" type="datetime1">
              <a:rPr lang="pt-BR" noProof="0" smtClean="0"/>
              <a:t>25/05/2022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85800"/>
            <a:ext cx="10396882" cy="115814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 hasCustomPrompt="1"/>
          </p:nvPr>
        </p:nvSpPr>
        <p:spPr>
          <a:xfrm>
            <a:off x="685800" y="2063396"/>
            <a:ext cx="5088714" cy="3311189"/>
          </a:xfrm>
        </p:spPr>
        <p:txBody>
          <a:bodyPr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3" name="Espaço Reservado para Conteúdo 3"/>
          <p:cNvSpPr>
            <a:spLocks noGrp="1"/>
          </p:cNvSpPr>
          <p:nvPr>
            <p:ph sz="quarter" idx="14" hasCustomPrompt="1"/>
          </p:nvPr>
        </p:nvSpPr>
        <p:spPr>
          <a:xfrm>
            <a:off x="5993971" y="2063396"/>
            <a:ext cx="5086538" cy="3311189"/>
          </a:xfrm>
        </p:spPr>
        <p:txBody>
          <a:bodyPr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31792D-9E02-4E03-9673-A5FD41171E20}" type="datetime1">
              <a:rPr lang="pt-BR" noProof="0" smtClean="0"/>
              <a:t>25/05/2022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85800"/>
            <a:ext cx="10394707" cy="115814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18356" y="2063396"/>
            <a:ext cx="4856158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Espaço Reservado para Conteúdo 3"/>
          <p:cNvSpPr>
            <a:spLocks noGrp="1"/>
          </p:cNvSpPr>
          <p:nvPr>
            <p:ph sz="quarter" idx="13" hasCustomPrompt="1"/>
          </p:nvPr>
        </p:nvSpPr>
        <p:spPr>
          <a:xfrm>
            <a:off x="685802" y="2861733"/>
            <a:ext cx="5088712" cy="2512852"/>
          </a:xfrm>
        </p:spPr>
        <p:txBody>
          <a:bodyPr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18191" y="2063396"/>
            <a:ext cx="4864491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3" name="Espaço Reservado para Conteúdo 5"/>
          <p:cNvSpPr>
            <a:spLocks noGrp="1"/>
          </p:cNvSpPr>
          <p:nvPr>
            <p:ph sz="quarter" idx="14" hasCustomPrompt="1"/>
          </p:nvPr>
        </p:nvSpPr>
        <p:spPr>
          <a:xfrm>
            <a:off x="5993969" y="2861733"/>
            <a:ext cx="5088713" cy="2512852"/>
          </a:xfrm>
        </p:spPr>
        <p:txBody>
          <a:bodyPr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DA044E-882E-43E0-91D9-1BF0F02648C0}" type="datetime1">
              <a:rPr lang="pt-BR" noProof="0" smtClean="0"/>
              <a:t>25/05/2022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A27C0-F960-426F-849C-9860969FA68A}" type="datetime1">
              <a:rPr lang="pt-BR" noProof="0" smtClean="0"/>
              <a:t>25/05/2022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3F473B-D360-4350-A042-88431512C554}" type="datetime1">
              <a:rPr lang="pt-BR" noProof="0" smtClean="0"/>
              <a:t>25/05/2022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93643" y="685800"/>
            <a:ext cx="4126860" cy="2023252"/>
          </a:xfrm>
        </p:spPr>
        <p:txBody>
          <a:bodyPr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quarter" idx="13" hasCustomPrompt="1"/>
          </p:nvPr>
        </p:nvSpPr>
        <p:spPr>
          <a:xfrm>
            <a:off x="5046132" y="685800"/>
            <a:ext cx="6034375" cy="4688785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93642" y="2709052"/>
            <a:ext cx="4126861" cy="266553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AB0A75-E7D9-4641-9723-2011C3DC5461}" type="datetime1">
              <a:rPr lang="pt-BR" noProof="0" smtClean="0"/>
              <a:t>25/05/2022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6345302" cy="2023252"/>
          </a:xfrm>
        </p:spPr>
        <p:txBody>
          <a:bodyPr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1" y="2709052"/>
            <a:ext cx="6345301" cy="2362481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7D1773-5D19-4E97-8013-5DA2842DF8A3}" type="datetime1">
              <a:rPr lang="pt-BR" noProof="0" smtClean="0"/>
              <a:t>25/05/2022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tângulo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orma Livre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tângulo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E94C4A62-90E5-4E01-A1D1-C64E7D71A6B4}" type="datetime1">
              <a:rPr lang="pt-BR" noProof="0" smtClean="0"/>
              <a:t>25/05/2022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r>
              <a:rPr lang="pt-BR" dirty="0"/>
              <a:t>Trabalho da disciplina de Fundamentos de 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pt-BR" dirty="0"/>
              <a:t>2 avaliação da disciplina – valor de 2 pontos extras</a:t>
            </a:r>
          </a:p>
        </p:txBody>
      </p:sp>
    </p:spTree>
    <p:extLst>
      <p:ext uri="{BB962C8B-B14F-4D97-AF65-F5344CB8AC3E}">
        <p14:creationId xmlns:p14="http://schemas.microsoft.com/office/powerpoint/2010/main" val="414134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C6FC7-2DFF-C244-17A9-5A17A04C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167" y="527824"/>
            <a:ext cx="10396882" cy="1151965"/>
          </a:xfrm>
        </p:spPr>
        <p:txBody>
          <a:bodyPr/>
          <a:lstStyle/>
          <a:p>
            <a:r>
              <a:rPr lang="pt-BR" dirty="0"/>
              <a:t>Regras e prazos de entrega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97735-AA11-F77D-C16F-3363F0F122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5093" y="1831079"/>
            <a:ext cx="10394707" cy="2084555"/>
          </a:xfrm>
        </p:spPr>
        <p:txBody>
          <a:bodyPr/>
          <a:lstStyle/>
          <a:p>
            <a:r>
              <a:rPr lang="pt-BR" sz="2300" dirty="0">
                <a:latin typeface="Calibri"/>
                <a:cs typeface="Calibri"/>
              </a:rPr>
              <a:t>O trabalho pode ser feito individual e ou duplas.</a:t>
            </a:r>
          </a:p>
          <a:p>
            <a:r>
              <a:rPr lang="pt-BR" sz="2300" dirty="0">
                <a:latin typeface="Calibri"/>
                <a:cs typeface="Calibri"/>
              </a:rPr>
              <a:t>A data de entrega do trabalho será: 22 de junho de 2022 - até as 23h59.</a:t>
            </a:r>
          </a:p>
          <a:p>
            <a:r>
              <a:rPr lang="pt-BR" sz="2300" dirty="0">
                <a:latin typeface="Calibri"/>
                <a:cs typeface="Calibri"/>
              </a:rPr>
              <a:t>Será enviado por: ricardo.roberto@unipe.edu.br</a:t>
            </a:r>
          </a:p>
        </p:txBody>
      </p:sp>
    </p:spTree>
    <p:extLst>
      <p:ext uri="{BB962C8B-B14F-4D97-AF65-F5344CB8AC3E}">
        <p14:creationId xmlns:p14="http://schemas.microsoft.com/office/powerpoint/2010/main" val="280703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2E0FF-1029-0738-A23E-9F3BAC51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EF1BC8-0C3F-9770-7ED4-FD282000D97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271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0</TotalTime>
  <Words>1</Words>
  <Application>Microsoft Office PowerPoint</Application>
  <PresentationFormat>Widescreen</PresentationFormat>
  <Paragraphs>1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Evento Principal</vt:lpstr>
      <vt:lpstr>Trabalho da disciplina de Fundamentos de ia</vt:lpstr>
      <vt:lpstr>Regras e prazos de entrega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28</cp:revision>
  <dcterms:created xsi:type="dcterms:W3CDTF">2022-05-25T14:09:27Z</dcterms:created>
  <dcterms:modified xsi:type="dcterms:W3CDTF">2022-05-25T14:13:31Z</dcterms:modified>
</cp:coreProperties>
</file>