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1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5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3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3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26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85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11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54BDF12-E13B-4AD2-9943-3B3A310A5FD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B9F9FAC-89F8-4012-8C46-D97BF3AC0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BEF2A-2B45-49EE-A2FD-D8F35C7AB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83604"/>
            <a:ext cx="10782300" cy="231563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1A1B22"/>
                </a:solidFill>
                <a:effectLst/>
                <a:latin typeface="Century Gothic" panose="020B0502020202020204" pitchFamily="34" charset="0"/>
              </a:rPr>
              <a:t>Анализ пользовательского взаимодействия с карточками статей </a:t>
            </a:r>
            <a:r>
              <a:rPr lang="ru-RU" sz="4400" b="1" dirty="0" err="1">
                <a:solidFill>
                  <a:srgbClr val="1A1B22"/>
                </a:solidFill>
                <a:effectLst/>
                <a:latin typeface="Century Gothic" panose="020B0502020202020204" pitchFamily="34" charset="0"/>
              </a:rPr>
              <a:t>Яндекс.Дзен</a:t>
            </a:r>
            <a:endParaRPr lang="ru-RU" sz="13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0FC1E-39F3-4EB0-A241-1E0853431116}"/>
              </a:ext>
            </a:extLst>
          </p:cNvPr>
          <p:cNvSpPr txBox="1"/>
          <p:nvPr/>
        </p:nvSpPr>
        <p:spPr>
          <a:xfrm>
            <a:off x="2957146" y="3048536"/>
            <a:ext cx="627770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Для </a:t>
            </a:r>
            <a:r>
              <a:rPr lang="ru-RU" dirty="0" err="1">
                <a:latin typeface="Century Gothic" panose="020B0502020202020204" pitchFamily="34" charset="0"/>
              </a:rPr>
              <a:t>дашборда</a:t>
            </a:r>
            <a:r>
              <a:rPr lang="ru-RU" dirty="0">
                <a:latin typeface="Century Gothic" panose="020B0502020202020204" pitchFamily="34" charset="0"/>
              </a:rPr>
              <a:t> использованы данные за 24.09.2019, период с 18:28 до 19:00</a:t>
            </a:r>
          </a:p>
          <a:p>
            <a:pPr algn="ctr"/>
            <a:endParaRPr lang="ru-RU" dirty="0">
              <a:latin typeface="Century Gothic" panose="020B0502020202020204" pitchFamily="34" charset="0"/>
            </a:endParaRPr>
          </a:p>
          <a:p>
            <a:pPr algn="ctr"/>
            <a:r>
              <a:rPr lang="ru-RU" dirty="0">
                <a:latin typeface="Century Gothic" panose="020B0502020202020204" pitchFamily="34" charset="0"/>
              </a:rPr>
              <a:t>Что можно посмотреть в </a:t>
            </a:r>
            <a:r>
              <a:rPr lang="ru-RU" dirty="0" err="1">
                <a:latin typeface="Century Gothic" panose="020B0502020202020204" pitchFamily="34" charset="0"/>
              </a:rPr>
              <a:t>дашборде</a:t>
            </a:r>
            <a:r>
              <a:rPr lang="ru-RU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i="0" dirty="0" err="1">
                <a:effectLst/>
                <a:latin typeface="Century Gothic" panose="020B0502020202020204" pitchFamily="34" charset="0"/>
              </a:rPr>
              <a:t>Cколько</a:t>
            </a:r>
            <a:r>
              <a:rPr lang="ru-RU" sz="1600" i="0" dirty="0">
                <a:effectLst/>
                <a:latin typeface="Century Gothic" panose="020B0502020202020204" pitchFamily="34" charset="0"/>
              </a:rPr>
              <a:t> взаимодействий пользователей с карточками происходит в системе с разбивкой по темам карточек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Century Gothic" panose="020B0502020202020204" pitchFamily="34" charset="0"/>
              </a:rPr>
              <a:t>Как много карточек генерируют источники с разными темами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dirty="0">
                <a:latin typeface="Century Gothic" panose="020B0502020202020204" pitchFamily="34" charset="0"/>
              </a:rPr>
              <a:t>Как соотносятся темы карточек и темы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8064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97786-B099-461D-A308-6AA0240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14" y="35694"/>
            <a:ext cx="10772775" cy="1054552"/>
          </a:xfrm>
        </p:spPr>
        <p:txBody>
          <a:bodyPr>
            <a:normAutofit/>
          </a:bodyPr>
          <a:lstStyle/>
          <a:p>
            <a:r>
              <a:rPr lang="ru-RU" sz="2800" b="1" i="0" dirty="0" err="1">
                <a:solidFill>
                  <a:srgbClr val="50B4C8"/>
                </a:solidFill>
                <a:effectLst/>
                <a:latin typeface="Century Gothic" panose="020B0502020202020204" pitchFamily="34" charset="0"/>
              </a:rPr>
              <a:t>Cколько</a:t>
            </a:r>
            <a:r>
              <a:rPr lang="ru-RU" sz="2800" b="1" i="0" dirty="0">
                <a:solidFill>
                  <a:srgbClr val="50B4C8"/>
                </a:solidFill>
                <a:effectLst/>
                <a:latin typeface="Century Gothic" panose="020B0502020202020204" pitchFamily="34" charset="0"/>
              </a:rPr>
              <a:t> взаимодействий пользователей с карточками происходит в системе с разбивкой по темам карточек?</a:t>
            </a:r>
            <a:endParaRPr lang="ru-RU" sz="2800" b="1" dirty="0">
              <a:solidFill>
                <a:srgbClr val="50B4C8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5FE32-1BBD-4A94-97EF-85E2BE6B1C37}"/>
              </a:ext>
            </a:extLst>
          </p:cNvPr>
          <p:cNvSpPr txBox="1"/>
          <p:nvPr/>
        </p:nvSpPr>
        <p:spPr>
          <a:xfrm>
            <a:off x="0" y="5500457"/>
            <a:ext cx="500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топе взаимодействия с карточками по темам: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Наука(4 372)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Отношения(4 125)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Интересные факты(3 910).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1C3C5-EC14-435F-A045-E0B2362A7E2E}"/>
              </a:ext>
            </a:extLst>
          </p:cNvPr>
          <p:cNvSpPr txBox="1"/>
          <p:nvPr/>
        </p:nvSpPr>
        <p:spPr>
          <a:xfrm>
            <a:off x="4513385" y="5500456"/>
            <a:ext cx="3549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ru-RU" dirty="0"/>
              <a:t>Наименее популярные темы карточек: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Женская психология(1 518)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Шоу(1 485)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Знаменитости(1 463) 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24E117F-6D2C-4E83-A38D-152852D80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50" t="9359" r="3109" b="1538"/>
          <a:stretch/>
        </p:blipFill>
        <p:spPr>
          <a:xfrm>
            <a:off x="0" y="1236505"/>
            <a:ext cx="6020715" cy="3493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14D33A-CC97-4F38-8CE5-0CBF8E420AEA}"/>
              </a:ext>
            </a:extLst>
          </p:cNvPr>
          <p:cNvSpPr txBox="1"/>
          <p:nvPr/>
        </p:nvSpPr>
        <p:spPr>
          <a:xfrm>
            <a:off x="56237" y="51311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Пиковое значение 61 247 взаимодействий.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F463AF0B-9781-46DA-B80E-B296790FF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1287" y="1090245"/>
            <a:ext cx="5955051" cy="3479697"/>
          </a:xfr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0B6778D-48FA-47EC-88B0-97D8CD47E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15" b="912"/>
          <a:stretch/>
        </p:blipFill>
        <p:spPr>
          <a:xfrm>
            <a:off x="9121264" y="4640093"/>
            <a:ext cx="1370528" cy="221790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07F9CA-4D6D-4A7F-A5D3-A1B246EC4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53" r="3872"/>
          <a:stretch/>
        </p:blipFill>
        <p:spPr>
          <a:xfrm>
            <a:off x="10668520" y="4657387"/>
            <a:ext cx="1516953" cy="22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F3C3-134F-4AC7-920E-AF02F2FB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75965"/>
            <a:ext cx="10010776" cy="1248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50" b="1" dirty="0">
                <a:solidFill>
                  <a:srgbClr val="50B4C8"/>
                </a:solidFill>
                <a:latin typeface="Century Gothic" panose="020B0502020202020204" pitchFamily="34" charset="0"/>
              </a:rPr>
              <a:t>Как много карточек генерируют источники с разными темами?</a:t>
            </a: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D5A1D03D-4BE6-46DB-9E04-BAFB6D17D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91" t="10898" r="12588" b="4475"/>
          <a:stretch/>
        </p:blipFill>
        <p:spPr>
          <a:xfrm>
            <a:off x="4505547" y="1503523"/>
            <a:ext cx="5699191" cy="4826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A2C1B-5715-43A6-97AB-70E84B2EA5F0}"/>
              </a:ext>
            </a:extLst>
          </p:cNvPr>
          <p:cNvSpPr txBox="1"/>
          <p:nvPr/>
        </p:nvSpPr>
        <p:spPr>
          <a:xfrm>
            <a:off x="657225" y="1727060"/>
            <a:ext cx="3436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Больше всего карточек генерируют источники: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Семейные отношения(33 309)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Россия(29 831)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Полезные советы(27 412).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Меньше прочих генерируют источники: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Строительство(3 000)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Музыка(2 869)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Финансы(2 628)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C69D6C-0E54-4B6C-949E-CA51330C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079" y="1897638"/>
            <a:ext cx="1575921" cy="39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8EB00-E641-4C23-9FA7-27D88A1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83" y="384203"/>
            <a:ext cx="10772775" cy="8267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350" b="1" dirty="0">
                <a:solidFill>
                  <a:srgbClr val="50B4C8"/>
                </a:solidFill>
                <a:latin typeface="Century Gothic" panose="020B0502020202020204" pitchFamily="34" charset="0"/>
              </a:rPr>
              <a:t>Как соотносятся темы карточек и темы источников?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DD90EE-721E-4519-B4B9-27C27856F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86" y="1130111"/>
            <a:ext cx="11660828" cy="4244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49C54-BAA0-47EB-B080-03785B4870B8}"/>
              </a:ext>
            </a:extLst>
          </p:cNvPr>
          <p:cNvSpPr txBox="1"/>
          <p:nvPr/>
        </p:nvSpPr>
        <p:spPr>
          <a:xfrm>
            <a:off x="265587" y="5651157"/>
            <a:ext cx="1166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Наибольшее количество событий приходится на карточки с темой «Рассказы» по источнику «Путешествия», затем «Общество» по источнику «Россия», на третьем месте «Кино» из источника «Наука».</a:t>
            </a:r>
          </a:p>
        </p:txBody>
      </p:sp>
    </p:spTree>
    <p:extLst>
      <p:ext uri="{BB962C8B-B14F-4D97-AF65-F5344CB8AC3E}">
        <p14:creationId xmlns:p14="http://schemas.microsoft.com/office/powerpoint/2010/main" val="95673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48586-BCF0-40F7-87C0-0D862E0B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37894-BED2-48B3-A4A3-0D84E4B0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Пиковая активность наблюдается в 18:58, пиковое количество взаимодействий 61 247.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В период с 18:35 до 18:51 активность почти отсутствует.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Самые популярные темы карточек «Наука», наименее популярные «Знаменитости».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Больше всех карточек по источнику «Семейные отношения», меньше всех – «Финансы».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Закономерностей в соотношении тем источников и карточек нет. В каждом источнике есть практически все темы карточек.</a:t>
            </a:r>
          </a:p>
        </p:txBody>
      </p:sp>
    </p:spTree>
    <p:extLst>
      <p:ext uri="{BB962C8B-B14F-4D97-AF65-F5344CB8AC3E}">
        <p14:creationId xmlns:p14="http://schemas.microsoft.com/office/powerpoint/2010/main" val="2379381228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162</TotalTime>
  <Words>289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Century Gothic</vt:lpstr>
      <vt:lpstr>Wingdings</vt:lpstr>
      <vt:lpstr>Метрополия</vt:lpstr>
      <vt:lpstr>Анализ пользовательского взаимодействия с карточками статей Яндекс.Дзен</vt:lpstr>
      <vt:lpstr>Cколько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источников?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пользовательского взаимодействия с карточками статей Яндекс.Дзен</dc:title>
  <dc:creator>Lesha Dasha</dc:creator>
  <cp:lastModifiedBy>Lesha Dasha</cp:lastModifiedBy>
  <cp:revision>4</cp:revision>
  <dcterms:created xsi:type="dcterms:W3CDTF">2021-11-09T11:45:59Z</dcterms:created>
  <dcterms:modified xsi:type="dcterms:W3CDTF">2021-11-12T09:00:52Z</dcterms:modified>
</cp:coreProperties>
</file>