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74A0F-9C9B-4770-9D55-356349D8BF3C}" v="12" dt="2024-01-03T23:12:33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7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6B3DA9-046B-4ED7-8B60-410947DCA35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17CD-51B0-FD6D-9FAC-5BCAE42B1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26" y="231006"/>
            <a:ext cx="10143626" cy="1688440"/>
          </a:xfrm>
        </p:spPr>
        <p:txBody>
          <a:bodyPr/>
          <a:lstStyle/>
          <a:p>
            <a:r>
              <a:rPr lang="en-US" dirty="0"/>
              <a:t>Project 2 – 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98AB0-1B2C-FD7E-8A78-5B3868912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295" y="2395993"/>
            <a:ext cx="10058400" cy="17881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Jose DAvila</a:t>
            </a:r>
          </a:p>
          <a:p>
            <a:r>
              <a:rPr lang="en-US" dirty="0"/>
              <a:t>Diana De los Santos</a:t>
            </a:r>
          </a:p>
          <a:p>
            <a:r>
              <a:rPr lang="en-US" dirty="0"/>
              <a:t>Emilia Sanchez</a:t>
            </a:r>
          </a:p>
          <a:p>
            <a:r>
              <a:rPr lang="en-US" dirty="0"/>
              <a:t>Marc Huerta</a:t>
            </a:r>
          </a:p>
          <a:p>
            <a:r>
              <a:rPr lang="en-US" dirty="0"/>
              <a:t>Rae Ann Gregg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276EA3-386C-A7DD-6FD5-E4AEE0DA285D}"/>
              </a:ext>
            </a:extLst>
          </p:cNvPr>
          <p:cNvCxnSpPr/>
          <p:nvPr/>
        </p:nvCxnSpPr>
        <p:spPr>
          <a:xfrm>
            <a:off x="1219200" y="1851804"/>
            <a:ext cx="99214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6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0F3E-CC4C-1835-940B-5B82FD6FFF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8687" y="220986"/>
            <a:ext cx="11053313" cy="661675"/>
          </a:xfrm>
        </p:spPr>
        <p:txBody>
          <a:bodyPr>
            <a:noAutofit/>
          </a:bodyPr>
          <a:lstStyle/>
          <a:p>
            <a:r>
              <a:rPr lang="en-US" dirty="0"/>
              <a:t>Crowdfunding ERD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B6FBBF-FB87-E672-9E51-3D623D241A1D}"/>
              </a:ext>
            </a:extLst>
          </p:cNvPr>
          <p:cNvCxnSpPr/>
          <p:nvPr/>
        </p:nvCxnSpPr>
        <p:spPr>
          <a:xfrm>
            <a:off x="1216324" y="859766"/>
            <a:ext cx="99214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CF018EA-BA73-8795-F12E-0170A06B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4" y="998313"/>
            <a:ext cx="7193903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3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643002-DB76-BF6C-ADE4-454F973FFF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450" y="250394"/>
            <a:ext cx="10999188" cy="627062"/>
          </a:xfrm>
        </p:spPr>
        <p:txBody>
          <a:bodyPr>
            <a:noAutofit/>
          </a:bodyPr>
          <a:lstStyle/>
          <a:p>
            <a:r>
              <a:rPr lang="en-US" dirty="0"/>
              <a:t>Category and Subcategory DataFrames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BCEF3-88CD-D3C9-5CDD-C6888983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1040022"/>
            <a:ext cx="1757378" cy="2661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5CADF-BC84-9F49-F93E-BC6EA9C4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347"/>
          <a:stretch/>
        </p:blipFill>
        <p:spPr>
          <a:xfrm>
            <a:off x="5977628" y="1040022"/>
            <a:ext cx="2335359" cy="51415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A74E58-B11B-2E1B-236E-AFCEF069C8CA}"/>
              </a:ext>
            </a:extLst>
          </p:cNvPr>
          <p:cNvCxnSpPr/>
          <p:nvPr/>
        </p:nvCxnSpPr>
        <p:spPr>
          <a:xfrm>
            <a:off x="1216324" y="859766"/>
            <a:ext cx="99214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DD7F388-4861-289D-A8D3-396C23166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12" y="1040021"/>
            <a:ext cx="2758771" cy="26611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CE3DF3-2653-E839-E658-CDF258B29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297" y="1040022"/>
            <a:ext cx="2725148" cy="51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2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175713-3827-CA77-DDB5-CFD9A87E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DataFrame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2DA65F-A2FA-7EB8-69FA-2C93F725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7" y="1923053"/>
            <a:ext cx="10022693" cy="40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175713-3827-CA77-DDB5-CFD9A87E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DataFrame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BE42E-843B-FC24-F8EB-0E58182F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86" y="1848482"/>
            <a:ext cx="4851600" cy="43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79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28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Project 2 – Group 1</vt:lpstr>
      <vt:lpstr>Crowdfunding ERD</vt:lpstr>
      <vt:lpstr>Category and Subcategory DataFrames</vt:lpstr>
      <vt:lpstr>Campaign DataFrame</vt:lpstr>
      <vt:lpstr>Contacts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Group 1</dc:title>
  <dc:creator>Rae Ann Gregg</dc:creator>
  <cp:lastModifiedBy>Rae Ann Gregg</cp:lastModifiedBy>
  <cp:revision>2</cp:revision>
  <dcterms:created xsi:type="dcterms:W3CDTF">2024-01-03T20:06:53Z</dcterms:created>
  <dcterms:modified xsi:type="dcterms:W3CDTF">2024-01-04T02:13:38Z</dcterms:modified>
</cp:coreProperties>
</file>