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e Ann Gregg" userId="45db863ef249c05a" providerId="LiveId" clId="{ACA6E4D2-2412-440F-B9C5-3B35ECD879CE}"/>
    <pc:docChg chg="custSel addSld modSld sldOrd">
      <pc:chgData name="Rae Ann Gregg" userId="45db863ef249c05a" providerId="LiveId" clId="{ACA6E4D2-2412-440F-B9C5-3B35ECD879CE}" dt="2024-01-29T02:03:02.584" v="107" actId="27636"/>
      <pc:docMkLst>
        <pc:docMk/>
      </pc:docMkLst>
      <pc:sldChg chg="modSp mod">
        <pc:chgData name="Rae Ann Gregg" userId="45db863ef249c05a" providerId="LiveId" clId="{ACA6E4D2-2412-440F-B9C5-3B35ECD879CE}" dt="2024-01-29T02:03:02.584" v="107" actId="27636"/>
        <pc:sldMkLst>
          <pc:docMk/>
          <pc:sldMk cId="3197566401" sldId="256"/>
        </pc:sldMkLst>
        <pc:spChg chg="mod">
          <ac:chgData name="Rae Ann Gregg" userId="45db863ef249c05a" providerId="LiveId" clId="{ACA6E4D2-2412-440F-B9C5-3B35ECD879CE}" dt="2024-01-29T02:02:46.803" v="105" actId="20577"/>
          <ac:spMkLst>
            <pc:docMk/>
            <pc:sldMk cId="3197566401" sldId="256"/>
            <ac:spMk id="2" creationId="{E6EC17CD-51B0-FD6D-9FAC-5BCAE42B161E}"/>
          </ac:spMkLst>
        </pc:spChg>
        <pc:spChg chg="mod">
          <ac:chgData name="Rae Ann Gregg" userId="45db863ef249c05a" providerId="LiveId" clId="{ACA6E4D2-2412-440F-B9C5-3B35ECD879CE}" dt="2024-01-29T02:03:02.584" v="107" actId="27636"/>
          <ac:spMkLst>
            <pc:docMk/>
            <pc:sldMk cId="3197566401" sldId="256"/>
            <ac:spMk id="3" creationId="{1F798AB0-1B2C-FD7E-8A78-5B3868912A76}"/>
          </ac:spMkLst>
        </pc:spChg>
      </pc:sldChg>
      <pc:sldChg chg="delSp modSp mod">
        <pc:chgData name="Rae Ann Gregg" userId="45db863ef249c05a" providerId="LiveId" clId="{ACA6E4D2-2412-440F-B9C5-3B35ECD879CE}" dt="2024-01-29T02:01:07.795" v="61" actId="20577"/>
        <pc:sldMkLst>
          <pc:docMk/>
          <pc:sldMk cId="3793827052" sldId="257"/>
        </pc:sldMkLst>
        <pc:spChg chg="mod">
          <ac:chgData name="Rae Ann Gregg" userId="45db863ef249c05a" providerId="LiveId" clId="{ACA6E4D2-2412-440F-B9C5-3B35ECD879CE}" dt="2024-01-29T02:01:07.795" v="61" actId="20577"/>
          <ac:spMkLst>
            <pc:docMk/>
            <pc:sldMk cId="3793827052" sldId="257"/>
            <ac:spMk id="5" creationId="{FB643002-DB76-BF6C-ADE4-454F973FFFB4}"/>
          </ac:spMkLst>
        </pc:spChg>
        <pc:picChg chg="del">
          <ac:chgData name="Rae Ann Gregg" userId="45db863ef249c05a" providerId="LiveId" clId="{ACA6E4D2-2412-440F-B9C5-3B35ECD879CE}" dt="2024-01-29T02:00:51.430" v="37" actId="478"/>
          <ac:picMkLst>
            <pc:docMk/>
            <pc:sldMk cId="3793827052" sldId="257"/>
            <ac:picMk id="8" creationId="{310BCEF3-88CD-D3C9-5CDD-C6888983F8A3}"/>
          </ac:picMkLst>
        </pc:picChg>
        <pc:picChg chg="del">
          <ac:chgData name="Rae Ann Gregg" userId="45db863ef249c05a" providerId="LiveId" clId="{ACA6E4D2-2412-440F-B9C5-3B35ECD879CE}" dt="2024-01-29T02:00:52.139" v="38" actId="478"/>
          <ac:picMkLst>
            <pc:docMk/>
            <pc:sldMk cId="3793827052" sldId="257"/>
            <ac:picMk id="11" creationId="{B1D5CADF-BC84-9F49-F93E-BC6EA9C4A2B8}"/>
          </ac:picMkLst>
        </pc:picChg>
        <pc:picChg chg="del">
          <ac:chgData name="Rae Ann Gregg" userId="45db863ef249c05a" providerId="LiveId" clId="{ACA6E4D2-2412-440F-B9C5-3B35ECD879CE}" dt="2024-01-29T02:00:50.630" v="36" actId="478"/>
          <ac:picMkLst>
            <pc:docMk/>
            <pc:sldMk cId="3793827052" sldId="257"/>
            <ac:picMk id="16" creationId="{9DD7F388-4861-289D-A8D3-396C23166A9D}"/>
          </ac:picMkLst>
        </pc:picChg>
        <pc:picChg chg="del">
          <ac:chgData name="Rae Ann Gregg" userId="45db863ef249c05a" providerId="LiveId" clId="{ACA6E4D2-2412-440F-B9C5-3B35ECD879CE}" dt="2024-01-29T02:00:52.771" v="39" actId="478"/>
          <ac:picMkLst>
            <pc:docMk/>
            <pc:sldMk cId="3793827052" sldId="257"/>
            <ac:picMk id="19" creationId="{54CE3DF3-2653-E839-E658-CDF258B29B8B}"/>
          </ac:picMkLst>
        </pc:picChg>
      </pc:sldChg>
      <pc:sldChg chg="delSp modSp mod">
        <pc:chgData name="Rae Ann Gregg" userId="45db863ef249c05a" providerId="LiveId" clId="{ACA6E4D2-2412-440F-B9C5-3B35ECD879CE}" dt="2024-01-29T02:01:24.206" v="77" actId="20577"/>
        <pc:sldMkLst>
          <pc:docMk/>
          <pc:sldMk cId="2451161439" sldId="258"/>
        </pc:sldMkLst>
        <pc:spChg chg="mod">
          <ac:chgData name="Rae Ann Gregg" userId="45db863ef249c05a" providerId="LiveId" clId="{ACA6E4D2-2412-440F-B9C5-3B35ECD879CE}" dt="2024-01-29T02:01:24.206" v="77" actId="20577"/>
          <ac:spMkLst>
            <pc:docMk/>
            <pc:sldMk cId="2451161439" sldId="258"/>
            <ac:spMk id="6" creationId="{3F175713-3827-CA77-DDB5-CFD9A87E2928}"/>
          </ac:spMkLst>
        </pc:spChg>
        <pc:picChg chg="del">
          <ac:chgData name="Rae Ann Gregg" userId="45db863ef249c05a" providerId="LiveId" clId="{ACA6E4D2-2412-440F-B9C5-3B35ECD879CE}" dt="2024-01-29T02:01:11.589" v="62" actId="478"/>
          <ac:picMkLst>
            <pc:docMk/>
            <pc:sldMk cId="2451161439" sldId="258"/>
            <ac:picMk id="11" creationId="{1A2DA65F-A2FA-7EB8-69FA-2C93F7254DC8}"/>
          </ac:picMkLst>
        </pc:picChg>
      </pc:sldChg>
      <pc:sldChg chg="delSp modSp mod">
        <pc:chgData name="Rae Ann Gregg" userId="45db863ef249c05a" providerId="LiveId" clId="{ACA6E4D2-2412-440F-B9C5-3B35ECD879CE}" dt="2024-01-29T02:00:46.963" v="35" actId="20577"/>
        <pc:sldMkLst>
          <pc:docMk/>
          <pc:sldMk cId="2837531549" sldId="259"/>
        </pc:sldMkLst>
        <pc:spChg chg="mod">
          <ac:chgData name="Rae Ann Gregg" userId="45db863ef249c05a" providerId="LiveId" clId="{ACA6E4D2-2412-440F-B9C5-3B35ECD879CE}" dt="2024-01-29T02:00:46.963" v="35" actId="20577"/>
          <ac:spMkLst>
            <pc:docMk/>
            <pc:sldMk cId="2837531549" sldId="259"/>
            <ac:spMk id="2" creationId="{AB0D0F3E-CC4C-1835-940B-5B82FD6FFFCE}"/>
          </ac:spMkLst>
        </pc:spChg>
        <pc:picChg chg="del">
          <ac:chgData name="Rae Ann Gregg" userId="45db863ef249c05a" providerId="LiveId" clId="{ACA6E4D2-2412-440F-B9C5-3B35ECD879CE}" dt="2024-01-29T02:00:11.252" v="2" actId="478"/>
          <ac:picMkLst>
            <pc:docMk/>
            <pc:sldMk cId="2837531549" sldId="259"/>
            <ac:picMk id="7" creationId="{1CF018EA-BA73-8795-F12E-0170A06B004A}"/>
          </ac:picMkLst>
        </pc:picChg>
      </pc:sldChg>
      <pc:sldChg chg="delSp modSp mod modClrScheme chgLayout">
        <pc:chgData name="Rae Ann Gregg" userId="45db863ef249c05a" providerId="LiveId" clId="{ACA6E4D2-2412-440F-B9C5-3B35ECD879CE}" dt="2024-01-29T02:01:52.307" v="81" actId="700"/>
        <pc:sldMkLst>
          <pc:docMk/>
          <pc:sldMk cId="1722779267" sldId="260"/>
        </pc:sldMkLst>
        <pc:spChg chg="del mod">
          <ac:chgData name="Rae Ann Gregg" userId="45db863ef249c05a" providerId="LiveId" clId="{ACA6E4D2-2412-440F-B9C5-3B35ECD879CE}" dt="2024-01-29T02:01:52.307" v="81" actId="700"/>
          <ac:spMkLst>
            <pc:docMk/>
            <pc:sldMk cId="1722779267" sldId="260"/>
            <ac:spMk id="6" creationId="{3F175713-3827-CA77-DDB5-CFD9A87E2928}"/>
          </ac:spMkLst>
        </pc:spChg>
        <pc:picChg chg="del">
          <ac:chgData name="Rae Ann Gregg" userId="45db863ef249c05a" providerId="LiveId" clId="{ACA6E4D2-2412-440F-B9C5-3B35ECD879CE}" dt="2024-01-29T02:01:27.069" v="78" actId="478"/>
          <ac:picMkLst>
            <pc:docMk/>
            <pc:sldMk cId="1722779267" sldId="260"/>
            <ac:picMk id="4" creationId="{4BFBE42E-843B-FC24-F8EB-0E58182F081A}"/>
          </ac:picMkLst>
        </pc:picChg>
      </pc:sldChg>
      <pc:sldChg chg="add ord">
        <pc:chgData name="Rae Ann Gregg" userId="45db863ef249c05a" providerId="LiveId" clId="{ACA6E4D2-2412-440F-B9C5-3B35ECD879CE}" dt="2024-01-29T02:01:54.489" v="83"/>
        <pc:sldMkLst>
          <pc:docMk/>
          <pc:sldMk cId="3314387192" sldId="261"/>
        </pc:sldMkLst>
      </pc:sldChg>
      <pc:sldChg chg="add">
        <pc:chgData name="Rae Ann Gregg" userId="45db863ef249c05a" providerId="LiveId" clId="{ACA6E4D2-2412-440F-B9C5-3B35ECD879CE}" dt="2024-01-29T02:02:00.391" v="84" actId="2890"/>
        <pc:sldMkLst>
          <pc:docMk/>
          <pc:sldMk cId="2979770346" sldId="262"/>
        </pc:sldMkLst>
      </pc:sldChg>
      <pc:sldChg chg="add">
        <pc:chgData name="Rae Ann Gregg" userId="45db863ef249c05a" providerId="LiveId" clId="{ACA6E4D2-2412-440F-B9C5-3B35ECD879CE}" dt="2024-01-29T02:02:15.317" v="85" actId="2890"/>
        <pc:sldMkLst>
          <pc:docMk/>
          <pc:sldMk cId="306233634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6B3DA9-046B-4ED7-8B60-410947DCA35A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A6A1F8-270A-4B01-B84B-4F924FD1EA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17CD-51B0-FD6D-9FAC-5BCAE42B1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26" y="231006"/>
            <a:ext cx="10143626" cy="1688440"/>
          </a:xfrm>
        </p:spPr>
        <p:txBody>
          <a:bodyPr/>
          <a:lstStyle/>
          <a:p>
            <a:r>
              <a:rPr lang="en-US" dirty="0"/>
              <a:t>Project 3 – Visit Kauai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98AB0-1B2C-FD7E-8A78-5B3868912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295" y="2070340"/>
            <a:ext cx="10058400" cy="21138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 1</a:t>
            </a:r>
          </a:p>
          <a:p>
            <a:r>
              <a:rPr lang="en-US" dirty="0"/>
              <a:t>Jose DAvila</a:t>
            </a:r>
          </a:p>
          <a:p>
            <a:r>
              <a:rPr lang="en-US" dirty="0"/>
              <a:t>Diana De los Santos</a:t>
            </a:r>
          </a:p>
          <a:p>
            <a:r>
              <a:rPr lang="en-US" dirty="0"/>
              <a:t>Emilia Sanchez</a:t>
            </a:r>
          </a:p>
          <a:p>
            <a:r>
              <a:rPr lang="en-US" dirty="0"/>
              <a:t>Marc Huerta</a:t>
            </a:r>
          </a:p>
          <a:p>
            <a:r>
              <a:rPr lang="en-US" dirty="0"/>
              <a:t>Rae Ann Gregg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76EA3-386C-A7DD-6FD5-E4AEE0DA285D}"/>
              </a:ext>
            </a:extLst>
          </p:cNvPr>
          <p:cNvCxnSpPr/>
          <p:nvPr/>
        </p:nvCxnSpPr>
        <p:spPr>
          <a:xfrm>
            <a:off x="1219200" y="1851804"/>
            <a:ext cx="9921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6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0F3E-CC4C-1835-940B-5B82FD6FFF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8687" y="220986"/>
            <a:ext cx="11053313" cy="661675"/>
          </a:xfrm>
        </p:spPr>
        <p:txBody>
          <a:bodyPr>
            <a:noAutofit/>
          </a:bodyPr>
          <a:lstStyle/>
          <a:p>
            <a:r>
              <a:rPr lang="en-US" dirty="0"/>
              <a:t>Visit Kauai, Hawaii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B6FBBF-FB87-E672-9E51-3D623D241A1D}"/>
              </a:ext>
            </a:extLst>
          </p:cNvPr>
          <p:cNvCxnSpPr/>
          <p:nvPr/>
        </p:nvCxnSpPr>
        <p:spPr>
          <a:xfrm>
            <a:off x="1216324" y="859766"/>
            <a:ext cx="9921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3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643002-DB76-BF6C-ADE4-454F973FFF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0450" y="250394"/>
            <a:ext cx="10999188" cy="627062"/>
          </a:xfrm>
        </p:spPr>
        <p:txBody>
          <a:bodyPr>
            <a:noAutofit/>
          </a:bodyPr>
          <a:lstStyle/>
          <a:p>
            <a:r>
              <a:rPr lang="en-US" dirty="0"/>
              <a:t>Project Visualizations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A74E58-B11B-2E1B-236E-AFCEF069C8CA}"/>
              </a:ext>
            </a:extLst>
          </p:cNvPr>
          <p:cNvCxnSpPr/>
          <p:nvPr/>
        </p:nvCxnSpPr>
        <p:spPr>
          <a:xfrm>
            <a:off x="1216324" y="859766"/>
            <a:ext cx="99214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2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175713-3827-CA77-DDB5-CFD9A87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Database</a:t>
            </a:r>
          </a:p>
        </p:txBody>
      </p:sp>
    </p:spTree>
    <p:extLst>
      <p:ext uri="{BB962C8B-B14F-4D97-AF65-F5344CB8AC3E}">
        <p14:creationId xmlns:p14="http://schemas.microsoft.com/office/powerpoint/2010/main" val="24511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175713-3827-CA77-DDB5-CFD9A87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8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7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7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3363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28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Project 3 – Visit Kauai</vt:lpstr>
      <vt:lpstr>Visit Kauai, Hawaii</vt:lpstr>
      <vt:lpstr>Project Visualizations</vt:lpstr>
      <vt:lpstr>Airbnb Database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Group 1</dc:title>
  <dc:creator>Rae Ann Gregg</dc:creator>
  <cp:lastModifiedBy>Rae Ann Gregg</cp:lastModifiedBy>
  <cp:revision>2</cp:revision>
  <dcterms:created xsi:type="dcterms:W3CDTF">2024-01-03T20:06:53Z</dcterms:created>
  <dcterms:modified xsi:type="dcterms:W3CDTF">2024-01-29T02:03:08Z</dcterms:modified>
</cp:coreProperties>
</file>