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FDC"/>
    <a:srgbClr val="BE373B"/>
    <a:srgbClr val="B3363D"/>
    <a:srgbClr val="C8983D"/>
    <a:srgbClr val="DDCC8E"/>
    <a:srgbClr val="4F5467"/>
    <a:srgbClr val="5B699F"/>
    <a:srgbClr val="747B81"/>
    <a:srgbClr val="6E5A41"/>
    <a:srgbClr val="604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8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0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91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5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7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04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3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22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0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6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DF88-AFCB-41F6-A757-58F5121291D9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18BF-3548-4E4A-9308-424FD7C2BC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9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3D26F097-E99A-DFF0-4155-10B486C69B1B}"/>
              </a:ext>
            </a:extLst>
          </p:cNvPr>
          <p:cNvGrpSpPr/>
          <p:nvPr/>
        </p:nvGrpSpPr>
        <p:grpSpPr>
          <a:xfrm>
            <a:off x="1143000" y="0"/>
            <a:ext cx="6858000" cy="6858000"/>
            <a:chOff x="1143000" y="0"/>
            <a:chExt cx="6858000" cy="6858000"/>
          </a:xfrm>
        </p:grpSpPr>
        <p:pic>
          <p:nvPicPr>
            <p:cNvPr id="1026" name="Picture 2" descr="ArtStation - Pixel Art Beach">
              <a:extLst>
                <a:ext uri="{FF2B5EF4-FFF2-40B4-BE49-F238E27FC236}">
                  <a16:creationId xmlns:a16="http://schemas.microsoft.com/office/drawing/2014/main" id="{05BE6C63-58A0-2233-8A40-F63CCD57E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6331906-19AA-1FEA-BAD2-284C37D9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1942936" y="3547960"/>
              <a:ext cx="904958" cy="1319315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70764F4-CA08-16E2-578D-739219F2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804908" y="3547959"/>
              <a:ext cx="928892" cy="1319315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E80D8426-53A6-6299-784C-75294CA4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9423" y="4357585"/>
              <a:ext cx="904958" cy="131931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E0A5D89-F705-1744-9A66-E45FE152F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493" y="4357585"/>
              <a:ext cx="904958" cy="1319315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6444405-7BDA-E4F2-89AE-926303684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465" y="4357585"/>
              <a:ext cx="904958" cy="1319315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CDEF5F24-4348-F621-2D7F-8BB773D7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795" y="570496"/>
              <a:ext cx="1486065" cy="521704"/>
            </a:xfrm>
            <a:prstGeom prst="rect">
              <a:avLst/>
            </a:prstGeom>
          </p:spPr>
        </p:pic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ACB782F9-9BCD-6A90-297D-A02CB9E7B16A}"/>
                </a:ext>
              </a:extLst>
            </p:cNvPr>
            <p:cNvSpPr/>
            <p:nvPr/>
          </p:nvSpPr>
          <p:spPr>
            <a:xfrm>
              <a:off x="4815854" y="570496"/>
              <a:ext cx="661384" cy="92075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596" t="-7979" r="-1596" b="-9508"/>
              </a:stretch>
            </a:blipFill>
            <a:ln w="76200">
              <a:solidFill>
                <a:srgbClr val="4F546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F140F6F9-D15C-A82D-485B-F4589AC9F25F}"/>
              </a:ext>
            </a:extLst>
          </p:cNvPr>
          <p:cNvSpPr/>
          <p:nvPr/>
        </p:nvSpPr>
        <p:spPr>
          <a:xfrm>
            <a:off x="390525" y="1876425"/>
            <a:ext cx="257175" cy="142875"/>
          </a:xfrm>
          <a:prstGeom prst="rect">
            <a:avLst/>
          </a:prstGeom>
          <a:solidFill>
            <a:srgbClr val="F4E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618B16-553E-13D0-4591-192CAC264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26919" y="3081057"/>
            <a:ext cx="220058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B8FFDF39-24E3-812A-E112-22B8B438CCAC}"/>
              </a:ext>
            </a:extLst>
          </p:cNvPr>
          <p:cNvGrpSpPr/>
          <p:nvPr/>
        </p:nvGrpSpPr>
        <p:grpSpPr>
          <a:xfrm>
            <a:off x="3954144" y="3391111"/>
            <a:ext cx="1088954" cy="139277"/>
            <a:chOff x="4046219" y="3359361"/>
            <a:chExt cx="1088954" cy="139277"/>
          </a:xfrm>
        </p:grpSpPr>
        <p:pic>
          <p:nvPicPr>
            <p:cNvPr id="7" name="Immagine 6" descr="Immagine che contiene pixel, design&#10;&#10;Descrizione generata automaticamente">
              <a:extLst>
                <a:ext uri="{FF2B5EF4-FFF2-40B4-BE49-F238E27FC236}">
                  <a16:creationId xmlns:a16="http://schemas.microsoft.com/office/drawing/2014/main" id="{14448AF4-55C7-44F6-4FA7-E3D76E50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219" y="3359361"/>
              <a:ext cx="151131" cy="139277"/>
            </a:xfrm>
            <a:prstGeom prst="rect">
              <a:avLst/>
            </a:prstGeom>
          </p:spPr>
        </p:pic>
        <p:pic>
          <p:nvPicPr>
            <p:cNvPr id="9" name="Immagine 8" descr="Immagine che contiene pixel, design&#10;&#10;Descrizione generata automaticamente">
              <a:extLst>
                <a:ext uri="{FF2B5EF4-FFF2-40B4-BE49-F238E27FC236}">
                  <a16:creationId xmlns:a16="http://schemas.microsoft.com/office/drawing/2014/main" id="{04836445-63DC-ABA7-2CBF-917BB1820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827" y="3359361"/>
              <a:ext cx="151131" cy="139277"/>
            </a:xfrm>
            <a:prstGeom prst="rect">
              <a:avLst/>
            </a:prstGeom>
          </p:spPr>
        </p:pic>
        <p:pic>
          <p:nvPicPr>
            <p:cNvPr id="10" name="Immagine 9" descr="Immagine che contiene pixel, design&#10;&#10;Descrizione generata automaticamente">
              <a:extLst>
                <a:ext uri="{FF2B5EF4-FFF2-40B4-BE49-F238E27FC236}">
                  <a16:creationId xmlns:a16="http://schemas.microsoft.com/office/drawing/2014/main" id="{945E60B6-2EDD-C8F6-FDE7-EF6E2918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435" y="3359361"/>
              <a:ext cx="151131" cy="139277"/>
            </a:xfrm>
            <a:prstGeom prst="rect">
              <a:avLst/>
            </a:prstGeom>
          </p:spPr>
        </p:pic>
        <p:pic>
          <p:nvPicPr>
            <p:cNvPr id="11" name="Immagine 10" descr="Immagine che contiene pixel, design&#10;&#10;Descrizione generata automaticamente">
              <a:extLst>
                <a:ext uri="{FF2B5EF4-FFF2-40B4-BE49-F238E27FC236}">
                  <a16:creationId xmlns:a16="http://schemas.microsoft.com/office/drawing/2014/main" id="{DDB16450-AADB-54BC-7CBD-0D69D1D2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042" y="3359361"/>
              <a:ext cx="151131" cy="139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772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</TotalTime>
  <Words>0</Words>
  <Application>Microsoft Office PowerPoint</Application>
  <PresentationFormat>Presentazione su schermo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</dc:creator>
  <cp:lastModifiedBy>Davide</cp:lastModifiedBy>
  <cp:revision>16</cp:revision>
  <dcterms:created xsi:type="dcterms:W3CDTF">2023-09-23T13:03:43Z</dcterms:created>
  <dcterms:modified xsi:type="dcterms:W3CDTF">2023-09-28T18:44:33Z</dcterms:modified>
</cp:coreProperties>
</file>