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639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14" r:id="rId3"/>
    <p:sldId id="259" r:id="rId4"/>
    <p:sldId id="309" r:id="rId5"/>
    <p:sldId id="293" r:id="rId6"/>
    <p:sldId id="310" r:id="rId7"/>
    <p:sldId id="311" r:id="rId8"/>
    <p:sldId id="313" r:id="rId9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2598" autoAdjust="0"/>
  </p:normalViewPr>
  <p:slideViewPr>
    <p:cSldViewPr>
      <p:cViewPr varScale="1">
        <p:scale>
          <a:sx n="65" d="100"/>
          <a:sy n="6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CDI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0" dirty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tendência é o CDI se tornar a principal tecnologia para gerenciar objetos na plataforma Java EE, onde praticamente TUDO será gerenciado por seu container e com o tempo substituirá outras especificações que também possuem um container, como EJB e JSF.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um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declara nenhum escopo, ele pertence ao escopo do objeto onde foi injetado. Isto corresponde ao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pseudo-escopo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</a:t>
            </a:r>
            <a:endParaRPr lang="pt-B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Percebemos aqui que temos um problema, pois o escopo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curto demais para manter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quantidade de tempo que desejamos e o escopo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longo demais e acaba mantendo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além do que desejamos.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veio para tentar resolver esse problema, criando um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meio-termo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o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ViewScoped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mantém o estado do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enquanto houver requisições da mesma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/página, e quando ele muda de página o estado do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descartado.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• @</a:t>
            </a:r>
            <a:r>
              <a:rPr lang="pt-BR" sz="1200" dirty="0" err="1"/>
              <a:t>ConversationScoped</a:t>
            </a:r>
            <a:r>
              <a:rPr lang="pt-BR" sz="1200" dirty="0"/>
              <a:t>	(</a:t>
            </a:r>
            <a:r>
              <a:rPr lang="pt-BR" sz="1200" dirty="0" err="1"/>
              <a:t>Dev</a:t>
            </a:r>
            <a:r>
              <a:rPr lang="pt-BR" sz="1200" dirty="0"/>
              <a:t> delimita fronteiras)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@Any: Think of it as an omnipresent qualifier. It’s there even if its not.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@Default: As the name suggests, this qualifier treated as a default when none other qualifiers have been specific.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exception to this rule is when the @Named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javax.inject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qualifier is used as well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@New: Used to obtain a new instance of a bean on-demand. The new instance is scope independent. This has been deprecated since CDI 1.1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Todos tem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Default de forma implícita, porém quando cria um Qualificador,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 substitui o default por esse motivo a exigência de inserir a anotação ao injetar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Managed Bean [class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br.com.java.advanced.qualifier.ServicoLoginWs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with qualifiers [@Any @Default]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br.com.java.advanced.qualifier.ServicoLoginDb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qualifiers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[@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QualificadorLogin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(RUNTIME)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@Target({METHOD, FIELD, PARAMETER, TYPE})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@interface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QualificadorLoginDb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quando aplicada, caracteriza a estrutura em questão como um qualificador.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em que fases do código a anotação deve ser mantida.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 a que tipo de recurso a anotação em questão (neste caso, novamente um qualificador) poderá se associar.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usar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usar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basta anotar uma propriedade, um método ou seus parâmetros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anotações. O sistema verificará se os valores são compatíveis com as restrições de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validação e lançará uma exceção se não forem.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exemplo: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6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Anotações podem ser combinadas: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{</a:t>
            </a:r>
          </a:p>
          <a:p>
            <a:r>
              <a:rPr lang="pt-BR" dirty="0"/>
              <a:t>@</a:t>
            </a:r>
            <a:r>
              <a:rPr lang="pt-BR" dirty="0" err="1"/>
              <a:t>NotNull</a:t>
            </a:r>
            <a:r>
              <a:rPr lang="pt-BR" dirty="0"/>
              <a:t> </a:t>
            </a:r>
          </a:p>
          <a:p>
            <a:r>
              <a:rPr lang="pt-BR" dirty="0"/>
              <a:t>@</a:t>
            </a:r>
            <a:r>
              <a:rPr lang="pt-BR" dirty="0" err="1"/>
              <a:t>Size</a:t>
            </a:r>
            <a:r>
              <a:rPr lang="pt-BR" dirty="0"/>
              <a:t>(min=1, </a:t>
            </a:r>
            <a:r>
              <a:rPr lang="pt-BR" dirty="0" err="1"/>
              <a:t>max</a:t>
            </a:r>
            <a:r>
              <a:rPr lang="pt-BR" dirty="0"/>
              <a:t>=16) 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firstname</a:t>
            </a:r>
            <a:r>
              <a:rPr lang="pt-BR" dirty="0"/>
              <a:t>; 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NotNull</a:t>
            </a:r>
            <a:r>
              <a:rPr lang="pt-BR" dirty="0"/>
              <a:t> </a:t>
            </a:r>
          </a:p>
          <a:p>
            <a:r>
              <a:rPr lang="pt-BR" dirty="0"/>
              <a:t>@</a:t>
            </a:r>
            <a:r>
              <a:rPr lang="pt-BR" dirty="0" err="1"/>
              <a:t>Size</a:t>
            </a:r>
            <a:r>
              <a:rPr lang="pt-BR" dirty="0"/>
              <a:t>(min=1, </a:t>
            </a:r>
            <a:r>
              <a:rPr lang="pt-BR" dirty="0" err="1"/>
              <a:t>max</a:t>
            </a:r>
            <a:r>
              <a:rPr lang="pt-BR" dirty="0"/>
              <a:t>=16) 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lastname</a:t>
            </a:r>
            <a:r>
              <a:rPr lang="pt-BR" dirty="0"/>
              <a:t>; </a:t>
            </a:r>
          </a:p>
          <a:p>
            <a:r>
              <a:rPr lang="pt-BR" dirty="0"/>
              <a:t>}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0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CDI II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251520" y="1437102"/>
            <a:ext cx="76962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2780928"/>
            <a:ext cx="7626424" cy="3744416"/>
          </a:xfrm>
        </p:spPr>
        <p:txBody>
          <a:bodyPr>
            <a:normAutofit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Escopos do CDI</a:t>
            </a:r>
          </a:p>
          <a:p>
            <a:r>
              <a:rPr lang="pt-BR" sz="2400" dirty="0"/>
              <a:t>Qualificadores</a:t>
            </a:r>
          </a:p>
          <a:p>
            <a:r>
              <a:rPr lang="pt-BR" sz="2400" dirty="0"/>
              <a:t>Métodos Produtores</a:t>
            </a:r>
          </a:p>
          <a:p>
            <a:r>
              <a:rPr lang="pt-BR" sz="2400" dirty="0" err="1"/>
              <a:t>Beans</a:t>
            </a:r>
            <a:r>
              <a:rPr lang="pt-BR" sz="2400" dirty="0"/>
              <a:t> </a:t>
            </a:r>
            <a:r>
              <a:rPr lang="pt-BR" sz="2400" dirty="0" err="1"/>
              <a:t>validation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Injeção de dependência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Ativar CDI em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escopos de CDI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JavaBeans</a:t>
            </a:r>
            <a:r>
              <a:rPr lang="pt-BR" sz="2400" kern="0" dirty="0"/>
              <a:t>, Enterprise </a:t>
            </a:r>
            <a:r>
              <a:rPr lang="pt-BR" sz="2400" kern="0" dirty="0" err="1"/>
              <a:t>JavaBeans</a:t>
            </a:r>
            <a:r>
              <a:rPr lang="pt-BR" sz="2400" kern="0" dirty="0"/>
              <a:t> e </a:t>
            </a:r>
            <a:r>
              <a:rPr lang="pt-BR" sz="2400" kern="0" dirty="0" err="1"/>
              <a:t>Managed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Conclusão: Entender a real necessidade de usar </a:t>
            </a:r>
            <a:r>
              <a:rPr lang="pt-BR" sz="2400" kern="0" dirty="0" err="1"/>
              <a:t>cdi</a:t>
            </a:r>
            <a:r>
              <a:rPr lang="pt-BR" sz="2400" kern="0" dirty="0"/>
              <a:t> e onde se encaixa dentro do nosso “ecossistema”.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Escopos de CDI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Todo </a:t>
            </a: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em CDI existe em um escopo. Podemos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perceber que tem o mesmo nome dos escopos do JSF, porém não podemos fazer confusão nem com os nomes e nem com a utilização !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r>
              <a:rPr lang="pt-BR" sz="2400" dirty="0"/>
              <a:t>• @</a:t>
            </a:r>
            <a:r>
              <a:rPr lang="pt-BR" sz="2400" dirty="0" err="1"/>
              <a:t>ApplicationScoped</a:t>
            </a:r>
            <a:r>
              <a:rPr lang="pt-BR" sz="2400" dirty="0"/>
              <a:t> 	(Aplicação)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SessionScoped</a:t>
            </a:r>
            <a:r>
              <a:rPr lang="pt-BR" sz="2400" dirty="0"/>
              <a:t> 		(Sessão)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RequestScoped</a:t>
            </a:r>
            <a:r>
              <a:rPr lang="pt-BR" sz="2400" dirty="0"/>
              <a:t>		(Requisição)</a:t>
            </a:r>
          </a:p>
          <a:p>
            <a:r>
              <a:rPr lang="pt-BR" sz="2400" dirty="0"/>
              <a:t>• @</a:t>
            </a:r>
            <a:r>
              <a:rPr lang="pt-BR" sz="2400" dirty="0" err="1"/>
              <a:t>ViewScoped</a:t>
            </a:r>
            <a:r>
              <a:rPr lang="pt-BR" sz="2400" dirty="0"/>
              <a:t>		(Por página)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50310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Qualificadores (@</a:t>
            </a:r>
            <a:r>
              <a:rPr lang="pt-BR" sz="4200" dirty="0" err="1"/>
              <a:t>Qualifier</a:t>
            </a:r>
            <a:r>
              <a:rPr lang="pt-BR" sz="4200" dirty="0"/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Conceito fundamental de CDI,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qualificador é uma anotação que podemos aplicar a um tipo de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associá-lo, assim, a uma regra particular dentro de uma aplicação. Por padrão o qualificador atribuído a todo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bean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será @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Defalt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podemos também criar qualificadores de acordo com a necessidade da aplicação.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Bean</a:t>
            </a:r>
            <a:r>
              <a:rPr lang="pt-BR" sz="4200" dirty="0"/>
              <a:t> </a:t>
            </a:r>
            <a:r>
              <a:rPr lang="pt-BR" sz="4200" dirty="0" err="1"/>
              <a:t>Validation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7776864" cy="3886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Bean</a:t>
            </a:r>
            <a:r>
              <a:rPr lang="pt-BR" sz="2400" kern="0" dirty="0"/>
              <a:t> </a:t>
            </a:r>
            <a:r>
              <a:rPr lang="pt-BR" sz="2400" kern="0" dirty="0" err="1"/>
              <a:t>Validation</a:t>
            </a:r>
            <a:r>
              <a:rPr lang="pt-BR" sz="2400" kern="0" dirty="0"/>
              <a:t> é uma coleção de anotações para validação em </a:t>
            </a:r>
            <a:r>
              <a:rPr lang="pt-BR" sz="2400" kern="0" dirty="0" err="1"/>
              <a:t>beans</a:t>
            </a:r>
            <a:r>
              <a:rPr lang="pt-BR" sz="2400" kern="0" dirty="0"/>
              <a:t>. As anotações fazem parte do pacote </a:t>
            </a:r>
            <a:r>
              <a:rPr lang="pt-BR" sz="2400" kern="0" dirty="0" err="1"/>
              <a:t>javax.validation.constraints</a:t>
            </a:r>
            <a:r>
              <a:rPr lang="pt-BR" sz="2400" kern="0" dirty="0"/>
              <a:t> e representam restrições (</a:t>
            </a:r>
            <a:r>
              <a:rPr lang="pt-BR" sz="2400" kern="0" dirty="0" err="1"/>
              <a:t>constraints</a:t>
            </a:r>
            <a:r>
              <a:rPr lang="pt-BR" sz="2400" kern="0" dirty="0"/>
              <a:t>) que são aplicadas em classe, atributos, métodos, parâmetros e que provocam exceções se violadas.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213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0" y="-16718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Anotações </a:t>
            </a:r>
            <a:r>
              <a:rPr lang="pt-BR" sz="4200" dirty="0" err="1"/>
              <a:t>Bean</a:t>
            </a:r>
            <a:r>
              <a:rPr lang="pt-BR" sz="4200" dirty="0"/>
              <a:t> </a:t>
            </a:r>
            <a:r>
              <a:rPr lang="pt-BR" sz="4200" dirty="0" err="1"/>
              <a:t>Validation</a:t>
            </a:r>
            <a:endParaRPr lang="pt-BR" sz="4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CF5079-605B-432C-A1E3-69A72F7D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9"/>
            <a:ext cx="91805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Fim da aula.</a:t>
            </a:r>
          </a:p>
        </p:txBody>
      </p:sp>
    </p:spTree>
    <p:extLst>
      <p:ext uri="{BB962C8B-B14F-4D97-AF65-F5344CB8AC3E}">
        <p14:creationId xmlns:p14="http://schemas.microsoft.com/office/powerpoint/2010/main" val="279108417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799</Words>
  <Application>Microsoft Office PowerPoint</Application>
  <PresentationFormat>Apresentação na tela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Questionário</vt:lpstr>
      <vt:lpstr>CDI II</vt:lpstr>
      <vt:lpstr>Tópicos:</vt:lpstr>
      <vt:lpstr>Objetivos da aula:</vt:lpstr>
      <vt:lpstr>Escopos de CDI</vt:lpstr>
      <vt:lpstr>Qualificadores (@Qualifier)</vt:lpstr>
      <vt:lpstr>Bean Validation</vt:lpstr>
      <vt:lpstr>Anotações Bean Validation</vt:lpstr>
      <vt:lpstr>Fim da aula.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