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300" r:id="rId4"/>
    <p:sldId id="290" r:id="rId5"/>
    <p:sldId id="284" r:id="rId6"/>
    <p:sldId id="291" r:id="rId7"/>
    <p:sldId id="280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 varScale="1">
        <p:scale>
          <a:sx n="65" d="100"/>
          <a:sy n="65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Pontos a observar: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de sessão, protocolo,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Sessão: Palavra diretamente ligada a intervalo de tempo em que se define diversas coisas.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Em sistemas sessão é utilizado para guardar objetos, entre a navegação das páginas. É utilizado também para guardar dados do usuário após autenticação.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Protocolo: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convenção que controla e possibilita uma conexão, comunicação, transferência de dados entre dois sistemas computacionais.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"Protocolo de Transferência de Hipertexto". É um protocolo de comunicação entre sistemas de informação que permite a transferência de dados entre redes de computadores, principalmente na World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(Internet).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protocolo HTTP é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.(não mantém estado)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é aí que entram os cookies e sessões.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Java o objeto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 uma sessão, que é obtida a partir de uma requisição.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se uma sessão é nova, use o método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isNew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Cookies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Geralmente são implementados em sessão, os cookies são gravados no cliente. E servem para guardar preferências do usuário.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Eles deixam de existir quando o browser do usuário é fechado, mas podemos criar cookies persistentes que nós definimos o tempo dele.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Atributos de sessão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utilizados para guardar informações na sessão. Ex. Dados de usuário, informações pertinentes a navegação.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Validade de uma sessão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Tempo default de uma sessão é 30 minutos.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Podemos alterar o tempo de sessão de 3 formas diferentes.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1- Servidor de aplicação</a:t>
            </a:r>
          </a:p>
          <a:p>
            <a:pPr lvl="1"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="urn:jboss:domain:undertow:3.1"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="default" default-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-timeout="30"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-container&gt;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2- Container (web.xml, essa configuração não é feita via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annotation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-timeout&gt;15&lt;/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3-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Servlet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setMaxInactiveInterval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define novo valor para timeout</a:t>
            </a:r>
          </a:p>
          <a:p>
            <a:pPr lvl="1"/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getMaxInactiveInterval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– recupera valor de timeout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Lembrando que cada uma sobrepõem a outra.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Para retornar o contexto atual</a:t>
            </a:r>
            <a:r>
              <a:rPr lang="pt-BR" baseline="0" dirty="0"/>
              <a:t> utilizamos o </a:t>
            </a:r>
            <a:r>
              <a:rPr lang="pt-BR" baseline="0" dirty="0" err="1"/>
              <a:t>getServletContext</a:t>
            </a:r>
            <a:r>
              <a:rPr lang="pt-BR" baseline="0" dirty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</a:t>
            </a:r>
            <a:r>
              <a:rPr lang="pt-BR" baseline="0" dirty="0"/>
              <a:t> </a:t>
            </a:r>
            <a:r>
              <a:rPr lang="pt-BR" dirty="0"/>
              <a:t>um </a:t>
            </a:r>
            <a:r>
              <a:rPr lang="pt-BR" dirty="0" err="1"/>
              <a:t>InputStream</a:t>
            </a:r>
            <a:endParaRPr lang="pt-BR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Podemos</a:t>
            </a:r>
            <a:r>
              <a:rPr lang="pt-BR" baseline="0" dirty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 configuração seja feita no web.xml: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&gt;ex01.OuvinteDeContexto&lt;/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objeto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ServletContextEvent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recebido em ambos os métodos, possui um método</a:t>
            </a:r>
          </a:p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getServletContext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permite obter o contexto associado.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r>
              <a:rPr lang="pt-BR">
                <a:solidFill>
                  <a:schemeClr val="tx1"/>
                </a:solidFill>
              </a:rPr>
              <a:t> II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Sessões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Tendo como base que os sistemas são desenvolvidos com base no protocolo HTTP, que não mantém estado, é necessário utilizar do recurso de sessões para guardar estados de objetos entre navegações de páginas.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7254"/>
            <a:ext cx="7772400" cy="2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7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Sessões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Cookies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Atributos de sessão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Validade de uma sessão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567588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539552" y="2681625"/>
            <a:ext cx="8604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O que é ciclo de vida 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Qual código usamos para retornar o contexto da aplicação 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Quais são as 3 opções para definir um timeout ?</a:t>
            </a:r>
          </a:p>
          <a:p>
            <a:pPr marL="914400" lvl="1" indent="-457200">
              <a:buAutoNum type="alphaLcPeriod"/>
            </a:pPr>
            <a:r>
              <a:rPr lang="pt-BR" sz="2000" b="1" dirty="0"/>
              <a:t>Qual é a precedência deles. (Ex.: 1º opção x, 2º opção y ...)</a:t>
            </a:r>
          </a:p>
          <a:p>
            <a:pPr marL="457200" indent="-457200">
              <a:buAutoNum type="arabicPeriod"/>
            </a:pPr>
            <a:r>
              <a:rPr lang="pt-BR" sz="2000" b="1" dirty="0"/>
              <a:t>Caso o desenvolvedor queira criar um objeto específico ao iniciar o contexto da aplicação, o que deve fazer ?</a:t>
            </a:r>
          </a:p>
        </p:txBody>
      </p:sp>
    </p:spTree>
    <p:extLst>
      <p:ext uri="{BB962C8B-B14F-4D97-AF65-F5344CB8AC3E}">
        <p14:creationId xmlns:p14="http://schemas.microsoft.com/office/powerpoint/2010/main" val="22439938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 err="1"/>
              <a:t>Listeners</a:t>
            </a:r>
            <a:r>
              <a:rPr lang="pt-BR" sz="2400" dirty="0"/>
              <a:t> </a:t>
            </a:r>
          </a:p>
          <a:p>
            <a:r>
              <a:rPr lang="pt-BR" sz="2400" dirty="0"/>
              <a:t>Sessões HTTP</a:t>
            </a:r>
          </a:p>
          <a:p>
            <a:r>
              <a:rPr lang="pt-BR" sz="2400" dirty="0"/>
              <a:t>Contexto da aplicação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715447"/>
            <a:ext cx="70866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Após essa aula o aluno será capaz de: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Criar chamadas via </a:t>
            </a:r>
            <a:r>
              <a:rPr lang="pt-BR" sz="2400" kern="0" dirty="0" err="1"/>
              <a:t>http</a:t>
            </a:r>
            <a:r>
              <a:rPr lang="pt-BR" sz="2400" kern="0" dirty="0"/>
              <a:t> conhecendo os verbos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Enviar parâmetros ao </a:t>
            </a:r>
            <a:r>
              <a:rPr lang="pt-BR" sz="2400" kern="0" dirty="0" err="1"/>
              <a:t>servlet</a:t>
            </a:r>
            <a:r>
              <a:rPr lang="pt-BR" sz="2400" kern="0" dirty="0"/>
              <a:t> via </a:t>
            </a:r>
            <a:r>
              <a:rPr lang="pt-BR" sz="2400" kern="0" dirty="0" err="1"/>
              <a:t>http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Ter controle da inicialização e destruição do contexto com o </a:t>
            </a:r>
            <a:r>
              <a:rPr lang="pt-BR" sz="2400" kern="0" dirty="0" err="1"/>
              <a:t>listener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Controlar a sessão de um usuário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251086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6724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Interface </a:t>
            </a:r>
            <a:r>
              <a:rPr lang="pt-BR" sz="4000" dirty="0" err="1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/>
              <a:t>ServletContext</a:t>
            </a:r>
            <a:r>
              <a:rPr lang="pt-BR" sz="2000" b="1" dirty="0"/>
              <a:t> encapsula informações sobre o contexto da aplicação.</a:t>
            </a:r>
          </a:p>
          <a:p>
            <a:endParaRPr lang="pt-BR" sz="2000" b="1" dirty="0"/>
          </a:p>
          <a:p>
            <a:r>
              <a:rPr lang="pt-BR" sz="2000" b="1" dirty="0"/>
              <a:t>Qual finalidade </a:t>
            </a:r>
            <a:r>
              <a:rPr lang="pt-BR" sz="2000" dirty="0"/>
              <a:t>?</a:t>
            </a:r>
          </a:p>
          <a:p>
            <a:r>
              <a:rPr lang="pt-BR" sz="2000" b="1" dirty="0"/>
              <a:t>Com a referência do contexto da aplicação podemos interagir com a aplicação retornando informações, até mesmo entre os </a:t>
            </a:r>
            <a:r>
              <a:rPr lang="pt-BR" sz="2000" b="1" dirty="0" err="1"/>
              <a:t>servlets</a:t>
            </a:r>
            <a:r>
              <a:rPr lang="pt-BR" sz="2000" b="1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err="1"/>
              <a:t>Listeners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Listeners é </a:t>
            </a:r>
            <a:r>
              <a:rPr lang="en-US" sz="2000" b="1" dirty="0" err="1"/>
              <a:t>uma</a:t>
            </a:r>
            <a:r>
              <a:rPr lang="en-US" sz="2000" b="1" dirty="0"/>
              <a:t> forma de </a:t>
            </a:r>
            <a:r>
              <a:rPr lang="en-US" sz="2000" b="1" dirty="0" err="1"/>
              <a:t>controlar</a:t>
            </a:r>
            <a:r>
              <a:rPr lang="en-US" sz="2000" b="1" dirty="0"/>
              <a:t> o </a:t>
            </a:r>
            <a:r>
              <a:rPr lang="en-US" sz="2000" b="1" dirty="0" err="1"/>
              <a:t>ciclo</a:t>
            </a:r>
            <a:r>
              <a:rPr lang="en-US" sz="2000" b="1" dirty="0"/>
              <a:t> de </a:t>
            </a:r>
            <a:r>
              <a:rPr lang="en-US" sz="2000" b="1" dirty="0" err="1"/>
              <a:t>vida</a:t>
            </a:r>
            <a:r>
              <a:rPr lang="en-US" sz="2000" b="1" dirty="0"/>
              <a:t> do </a:t>
            </a:r>
            <a:r>
              <a:rPr lang="en-US" sz="2000" b="1" dirty="0" err="1"/>
              <a:t>contexto</a:t>
            </a:r>
            <a:r>
              <a:rPr lang="en-US" sz="2000" b="1" dirty="0"/>
              <a:t> da </a:t>
            </a:r>
            <a:r>
              <a:rPr lang="en-US" sz="2000" b="1" dirty="0" err="1"/>
              <a:t>aplicação</a:t>
            </a:r>
            <a:r>
              <a:rPr lang="en-US" sz="2000" b="1" dirty="0"/>
              <a:t>. Mas </a:t>
            </a:r>
            <a:r>
              <a:rPr lang="en-US" sz="2000" b="1" dirty="0" err="1"/>
              <a:t>nesse</a:t>
            </a:r>
            <a:r>
              <a:rPr lang="en-US" sz="2000" b="1" dirty="0"/>
              <a:t> </a:t>
            </a:r>
            <a:r>
              <a:rPr lang="en-US" sz="2000" b="1" dirty="0" err="1"/>
              <a:t>momento</a:t>
            </a:r>
            <a:r>
              <a:rPr lang="en-US" sz="2000" b="1" dirty="0"/>
              <a:t>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temos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</a:t>
            </a:r>
            <a:r>
              <a:rPr lang="en-US" sz="2000" b="1" dirty="0" err="1"/>
              <a:t>init</a:t>
            </a:r>
            <a:r>
              <a:rPr lang="en-US" sz="2000" b="1" dirty="0"/>
              <a:t>() e destroy(). Para </a:t>
            </a:r>
            <a:r>
              <a:rPr lang="en-US" sz="2000" b="1" dirty="0" err="1"/>
              <a:t>implementação</a:t>
            </a:r>
            <a:r>
              <a:rPr lang="en-US" sz="2000" b="1" dirty="0"/>
              <a:t> do listeners </a:t>
            </a:r>
            <a:r>
              <a:rPr lang="en-US" sz="2000" b="1" dirty="0" err="1"/>
              <a:t>devemos</a:t>
            </a:r>
            <a:r>
              <a:rPr lang="en-US" sz="2000" b="1" dirty="0"/>
              <a:t> </a:t>
            </a:r>
            <a:r>
              <a:rPr lang="en-US" sz="2000" b="1" dirty="0" err="1"/>
              <a:t>implementar</a:t>
            </a:r>
            <a:r>
              <a:rPr lang="en-US" sz="2000" b="1" dirty="0"/>
              <a:t> a interface </a:t>
            </a:r>
            <a:r>
              <a:rPr lang="en-US" sz="2000" b="1" dirty="0" err="1"/>
              <a:t>ServletContextListener</a:t>
            </a:r>
            <a:r>
              <a:rPr lang="en-US" sz="2000" b="1" dirty="0"/>
              <a:t>. </a:t>
            </a:r>
            <a:r>
              <a:rPr lang="en-US" sz="2000" b="1" dirty="0" err="1"/>
              <a:t>Essa</a:t>
            </a:r>
            <a:r>
              <a:rPr lang="en-US" sz="2000" b="1" dirty="0"/>
              <a:t> interface tem </a:t>
            </a:r>
            <a:r>
              <a:rPr lang="en-US" sz="2000" b="1" dirty="0" err="1"/>
              <a:t>dois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</a:t>
            </a:r>
            <a:r>
              <a:rPr lang="en-US" sz="2000" b="1" dirty="0" err="1"/>
              <a:t>que</a:t>
            </a:r>
            <a:r>
              <a:rPr lang="en-US" sz="2000" b="1" dirty="0"/>
              <a:t> </a:t>
            </a:r>
            <a:r>
              <a:rPr lang="en-US" sz="2000" b="1" dirty="0" err="1"/>
              <a:t>devemos</a:t>
            </a:r>
            <a:r>
              <a:rPr lang="en-US" sz="2000" b="1" dirty="0"/>
              <a:t> </a:t>
            </a:r>
            <a:r>
              <a:rPr lang="en-US" sz="2000" b="1" dirty="0" err="1"/>
              <a:t>sobrescrever</a:t>
            </a:r>
            <a:r>
              <a:rPr lang="en-US" sz="2000" b="1" dirty="0"/>
              <a:t>, </a:t>
            </a:r>
            <a:r>
              <a:rPr lang="en-US" sz="2000" b="1" dirty="0" err="1"/>
              <a:t>são</a:t>
            </a:r>
            <a:r>
              <a:rPr lang="en-US" sz="2000" b="1" dirty="0"/>
              <a:t> </a:t>
            </a:r>
            <a:r>
              <a:rPr lang="en-US" sz="2000" b="1" dirty="0" err="1"/>
              <a:t>eles</a:t>
            </a:r>
            <a:r>
              <a:rPr lang="en-US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public void </a:t>
            </a:r>
            <a:r>
              <a:rPr lang="en-US" sz="2000" b="1" dirty="0" err="1"/>
              <a:t>contextInitialized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public void </a:t>
            </a:r>
            <a:r>
              <a:rPr lang="en-US" sz="2000" b="1" dirty="0" err="1"/>
              <a:t>contextDestroyed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err="1"/>
              <a:t>Esses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</a:t>
            </a:r>
            <a:r>
              <a:rPr lang="en-US" sz="2000" b="1" dirty="0" err="1"/>
              <a:t>são</a:t>
            </a:r>
            <a:r>
              <a:rPr lang="en-US" sz="2000" b="1" dirty="0"/>
              <a:t> </a:t>
            </a:r>
            <a:r>
              <a:rPr lang="en-US" sz="2000" b="1" dirty="0" err="1"/>
              <a:t>chamados</a:t>
            </a:r>
            <a:r>
              <a:rPr lang="en-US" sz="2000" b="1" dirty="0"/>
              <a:t> </a:t>
            </a:r>
            <a:r>
              <a:rPr lang="en-US" sz="2000" b="1" dirty="0" err="1"/>
              <a:t>depois</a:t>
            </a:r>
            <a:r>
              <a:rPr lang="en-US" sz="2000" b="1" dirty="0"/>
              <a:t> </a:t>
            </a:r>
            <a:r>
              <a:rPr lang="en-US" sz="2000" b="1" dirty="0" err="1"/>
              <a:t>que</a:t>
            </a:r>
            <a:r>
              <a:rPr lang="en-US" sz="2000" b="1" dirty="0"/>
              <a:t> um </a:t>
            </a:r>
            <a:r>
              <a:rPr lang="en-US" sz="2000" b="1" dirty="0" err="1"/>
              <a:t>contexto</a:t>
            </a:r>
            <a:r>
              <a:rPr lang="en-US" sz="2000" b="1" dirty="0"/>
              <a:t> é </a:t>
            </a:r>
            <a:r>
              <a:rPr lang="en-US" sz="2000" b="1" dirty="0" err="1"/>
              <a:t>criado</a:t>
            </a:r>
            <a:r>
              <a:rPr lang="en-US" sz="2000" b="1" dirty="0"/>
              <a:t> e antes </a:t>
            </a:r>
            <a:r>
              <a:rPr lang="en-US" sz="2000" b="1" dirty="0" err="1"/>
              <a:t>que</a:t>
            </a:r>
            <a:r>
              <a:rPr lang="en-US" sz="2000" b="1" dirty="0"/>
              <a:t> </a:t>
            </a:r>
            <a:r>
              <a:rPr lang="en-US" sz="2000" b="1" dirty="0" err="1"/>
              <a:t>ele</a:t>
            </a:r>
            <a:r>
              <a:rPr lang="en-US" sz="2000" b="1" dirty="0"/>
              <a:t> </a:t>
            </a:r>
            <a:r>
              <a:rPr lang="en-US" sz="2000" b="1" dirty="0" err="1"/>
              <a:t>seja</a:t>
            </a:r>
            <a:r>
              <a:rPr lang="en-US" sz="2000" b="1" dirty="0"/>
              <a:t> </a:t>
            </a:r>
            <a:r>
              <a:rPr lang="en-US" sz="2000" b="1" dirty="0" err="1"/>
              <a:t>destruído</a:t>
            </a:r>
            <a:r>
              <a:rPr lang="en-US" sz="2000" b="1" dirty="0"/>
              <a:t>. A </a:t>
            </a:r>
            <a:r>
              <a:rPr lang="en-US" sz="2000" b="1" dirty="0" err="1"/>
              <a:t>classe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conter</a:t>
            </a:r>
            <a:r>
              <a:rPr lang="en-US" sz="2000" b="1" dirty="0"/>
              <a:t> a </a:t>
            </a:r>
            <a:r>
              <a:rPr lang="en-US" sz="2000" b="1" dirty="0" err="1"/>
              <a:t>anotação</a:t>
            </a:r>
            <a:r>
              <a:rPr lang="en-US" sz="2000" b="1" dirty="0"/>
              <a:t> @</a:t>
            </a:r>
            <a:r>
              <a:rPr lang="en-US" sz="2000" b="1" dirty="0" err="1"/>
              <a:t>WebListener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3890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992</Words>
  <Application>Microsoft Office PowerPoint</Application>
  <PresentationFormat>Apresentação na tela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Questionário</vt:lpstr>
      <vt:lpstr>Servlets II</vt:lpstr>
      <vt:lpstr>Tópicos:</vt:lpstr>
      <vt:lpstr>Objetivos da aula:</vt:lpstr>
      <vt:lpstr>O que é Ciclo de vida ?</vt:lpstr>
      <vt:lpstr>Verbos HTTP.</vt:lpstr>
      <vt:lpstr>Parâmetros.</vt:lpstr>
      <vt:lpstr>O que é contexto da aplicação ?</vt:lpstr>
      <vt:lpstr>Interface ServletContext</vt:lpstr>
      <vt:lpstr>Listeners</vt:lpstr>
      <vt:lpstr>Sessões</vt:lpstr>
      <vt:lpstr>Sessões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