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516E-4052-AA1B-A058-166A09E4E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BB7623-C154-38C0-B627-CBE2A88EB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EABEC4-5DD4-B29B-541F-DA4EE44F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DD7A-897E-4FE9-B3B4-67747F38F238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323473-A709-FDC4-5486-6FC69B92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C69AFC-B89E-7EDB-5B64-4D6E4EF6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28AD-2CE9-4FB4-858C-211F4228B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76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1CB32-A9D7-C010-72F4-66267C20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AC396B-14C8-2CF1-DC7F-3EA0E4470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5A2B95-30F6-2F2A-BF36-83756741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DD7A-897E-4FE9-B3B4-67747F38F238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90FC4-921D-F1D5-6163-E5017358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52FE39-4326-0F13-75E1-16BA6125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28AD-2CE9-4FB4-858C-211F4228B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72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610AAA-FB0E-F3C7-A198-B866BAD8A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C9AA99-31BB-D03A-EA2C-54E24D6BF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64027-F8B8-C882-2896-17C4F4CC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DD7A-897E-4FE9-B3B4-67747F38F238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49CEDB-7054-3791-61C7-68560AE3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4E9A84-764E-628A-33CA-B662ACDD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28AD-2CE9-4FB4-858C-211F4228B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08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3A89C-8824-58DC-9DEA-6E6E822D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00350-2F4C-C723-85AC-2275E7A29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CAC3B8-61D8-50B0-AF1D-C7FE3746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DD7A-897E-4FE9-B3B4-67747F38F238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459E40-8D4A-924F-6EC4-4C4B8D36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6E9701-D12A-754D-76A2-5A99A471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28AD-2CE9-4FB4-858C-211F4228B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62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E0E8F-EB4A-424A-DDBA-1ADA9042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C30586-EF5F-7D88-C657-849F0A5A4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2B54CA-78EF-A193-7812-D81DFDFE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DD7A-897E-4FE9-B3B4-67747F38F238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E00A27-CEF8-C0EA-F4E2-D9761A8B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415F26-44C8-CE12-AA92-82E12443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28AD-2CE9-4FB4-858C-211F4228B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81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33783-34B2-7F34-180F-5926972D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36F41-5464-F390-DDDB-2BB479F42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C307EE-076B-C7C8-449F-B88AA5FFE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5658CC-D6F5-979F-999F-9F5625D2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DD7A-897E-4FE9-B3B4-67747F38F238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56380-089B-9D4B-7FBF-AEAEBBA3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329E8E-6382-B359-D216-4791EF84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28AD-2CE9-4FB4-858C-211F4228B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10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ED988-BA1D-BAD7-6103-963EF501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12A334-E763-6BC1-2B0C-36D0AB7DB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7E7A04-5752-1F39-8AB6-2E5C038B8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F3B00E-F4CB-993D-1293-11B544C96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C5CB8C-6113-3557-DD7F-4C39D82A2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0E0EF4-2ADE-7111-962B-CB3B3056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DD7A-897E-4FE9-B3B4-67747F38F238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753DA9-D94C-B317-8B85-258180F3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2436F4-BA4B-841B-9395-BC482A47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28AD-2CE9-4FB4-858C-211F4228B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88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E3DFE-2E07-A59F-846F-D8E57F11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E1A2DB-BABE-FEE4-1251-55B86794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DD7A-897E-4FE9-B3B4-67747F38F238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E0407F-3A80-FE20-C747-7625D61E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1805FE-E6A0-D78B-ECD4-62A5B5D8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28AD-2CE9-4FB4-858C-211F4228B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2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0F86348-54E7-9394-239E-E536A284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DD7A-897E-4FE9-B3B4-67747F38F238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2B38B8-5C58-E0A0-192C-2AE632E6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5F413A-044A-8E3B-5304-F57B5EB4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28AD-2CE9-4FB4-858C-211F4228B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88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F75B5-89C3-8E14-7937-85119AE5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01E5D4-E172-2ACD-E2CA-8BFFACD6A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968FFB-9A68-BB3F-3EF5-239A03855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DA26FA-C3B2-C34B-55F0-F143AD84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DD7A-897E-4FE9-B3B4-67747F38F238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E208CC-5627-DABE-9BC8-A9A26BB1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8AA7C-7530-5A55-D0D2-C8BB5FA2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28AD-2CE9-4FB4-858C-211F4228B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47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6F235-140C-6F2C-7812-413EDB2E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A18A02-343D-9A86-4701-CD2AA1EA1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35F692-83F6-CD2B-8941-038DCF4DB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3D4EA-C9FF-C6B4-DF5C-003A6824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DD7A-897E-4FE9-B3B4-67747F38F238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A4E893-8B4A-57BD-3729-F96F2ED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94511E-7E7B-14C9-7AFD-6F684D36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28AD-2CE9-4FB4-858C-211F4228B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07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3ED8BE-A51B-3768-0F21-F4CC4B2C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3BCEF7-8364-A103-85BD-5A2D5F20C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D735D2-5969-CDE2-BBD1-0FD94C18E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EDD7A-897E-4FE9-B3B4-67747F38F238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7A95FF-822E-EE0D-85A4-E42CEBD45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AB59F2-3FE9-8067-B50E-BD7E4876C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228AD-2CE9-4FB4-858C-211F4228B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63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AD4C6-9DF7-E591-3B4C-318C869BA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BE8B50-E22F-0FCF-6173-8D58FB8AF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73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B82C6-0EDB-3115-9CEB-607AE7D6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375031"/>
          </a:xfrm>
          <a:solidFill>
            <a:schemeClr val="bg2">
              <a:lumMod val="75000"/>
              <a:alpha val="84000"/>
            </a:schemeClr>
          </a:solidFill>
          <a:ln w="15875" cap="rnd">
            <a:solidFill>
              <a:schemeClr val="bg1">
                <a:lumMod val="95000"/>
              </a:schemeClr>
            </a:solidFill>
            <a:beve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BR" sz="2400" dirty="0"/>
              <a:t>PESQUISE UM EVENTO OU CIDADE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AB42145-486A-EE77-A436-C60A5273D9EE}"/>
              </a:ext>
            </a:extLst>
          </p:cNvPr>
          <p:cNvSpPr txBox="1">
            <a:spLocks/>
          </p:cNvSpPr>
          <p:nvPr/>
        </p:nvSpPr>
        <p:spPr>
          <a:xfrm>
            <a:off x="838200" y="1149742"/>
            <a:ext cx="1428482" cy="3750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/>
              <a:t>HOJE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97EBA0F-F90A-0D1F-E843-B3543FBF5070}"/>
              </a:ext>
            </a:extLst>
          </p:cNvPr>
          <p:cNvSpPr txBox="1">
            <a:spLocks/>
          </p:cNvSpPr>
          <p:nvPr/>
        </p:nvSpPr>
        <p:spPr>
          <a:xfrm>
            <a:off x="2357907" y="1149742"/>
            <a:ext cx="1428482" cy="3750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/>
              <a:t>AMANHÃ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0503C91-7259-C4CD-ABA0-F28D2E01A648}"/>
              </a:ext>
            </a:extLst>
          </p:cNvPr>
          <p:cNvSpPr txBox="1">
            <a:spLocks/>
          </p:cNvSpPr>
          <p:nvPr/>
        </p:nvSpPr>
        <p:spPr>
          <a:xfrm>
            <a:off x="3877614" y="1149742"/>
            <a:ext cx="2020910" cy="3750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/>
              <a:t>ESTA SEMANA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0FFE4BE-BA96-ADED-945C-B119E6E699FD}"/>
              </a:ext>
            </a:extLst>
          </p:cNvPr>
          <p:cNvSpPr txBox="1">
            <a:spLocks/>
          </p:cNvSpPr>
          <p:nvPr/>
        </p:nvSpPr>
        <p:spPr>
          <a:xfrm>
            <a:off x="5989749" y="1149742"/>
            <a:ext cx="2020910" cy="3750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/>
              <a:t>PRÓX. FDS.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AA29C40-AA39-A7CA-D4D2-3366393BDB4B}"/>
              </a:ext>
            </a:extLst>
          </p:cNvPr>
          <p:cNvSpPr txBox="1">
            <a:spLocks/>
          </p:cNvSpPr>
          <p:nvPr/>
        </p:nvSpPr>
        <p:spPr>
          <a:xfrm>
            <a:off x="838200" y="1618447"/>
            <a:ext cx="5060325" cy="3750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/>
              <a:t>MAIS CURTIDOS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82B5C3A-8345-3109-1565-EE2CA912BBB5}"/>
              </a:ext>
            </a:extLst>
          </p:cNvPr>
          <p:cNvSpPr txBox="1">
            <a:spLocks/>
          </p:cNvSpPr>
          <p:nvPr/>
        </p:nvSpPr>
        <p:spPr>
          <a:xfrm>
            <a:off x="2164722" y="2555857"/>
            <a:ext cx="3733802" cy="3750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SHOW DE FULANO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B653BA-EFC5-9326-FC88-EC560F62E19D}"/>
              </a:ext>
            </a:extLst>
          </p:cNvPr>
          <p:cNvSpPr txBox="1">
            <a:spLocks/>
          </p:cNvSpPr>
          <p:nvPr/>
        </p:nvSpPr>
        <p:spPr>
          <a:xfrm>
            <a:off x="838200" y="2555857"/>
            <a:ext cx="1231007" cy="8437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/>
              <a:t>3</a:t>
            </a:r>
          </a:p>
          <a:p>
            <a:pPr algn="ctr"/>
            <a:r>
              <a:rPr lang="pt-BR" sz="2400" dirty="0"/>
              <a:t>JANEIRO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E36C835-22D0-E476-F6DC-2A8A94837FBC}"/>
              </a:ext>
            </a:extLst>
          </p:cNvPr>
          <p:cNvSpPr txBox="1">
            <a:spLocks/>
          </p:cNvSpPr>
          <p:nvPr/>
        </p:nvSpPr>
        <p:spPr>
          <a:xfrm>
            <a:off x="2164722" y="3024562"/>
            <a:ext cx="3733802" cy="3750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Sábado, 14h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5434BF5-1DE7-42CA-0F6B-6A31ED854A39}"/>
              </a:ext>
            </a:extLst>
          </p:cNvPr>
          <p:cNvSpPr txBox="1">
            <a:spLocks/>
          </p:cNvSpPr>
          <p:nvPr/>
        </p:nvSpPr>
        <p:spPr>
          <a:xfrm>
            <a:off x="2164722" y="3493267"/>
            <a:ext cx="3733802" cy="3750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Local, endereço.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D90EC672-C883-C833-60C9-D61056626226}"/>
              </a:ext>
            </a:extLst>
          </p:cNvPr>
          <p:cNvSpPr txBox="1">
            <a:spLocks/>
          </p:cNvSpPr>
          <p:nvPr/>
        </p:nvSpPr>
        <p:spPr>
          <a:xfrm>
            <a:off x="2164722" y="3961972"/>
            <a:ext cx="3733802" cy="3750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Bairro, Cidade, Estado.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A960B55C-57DF-D0CE-2CC4-FBDBCAD48DA5}"/>
              </a:ext>
            </a:extLst>
          </p:cNvPr>
          <p:cNvSpPr txBox="1">
            <a:spLocks/>
          </p:cNvSpPr>
          <p:nvPr/>
        </p:nvSpPr>
        <p:spPr>
          <a:xfrm>
            <a:off x="838199" y="3493267"/>
            <a:ext cx="1231007" cy="8437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/>
              <a:t>SALVAR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8DBC35D-C89C-DB3D-BBA7-F944F9D28723}"/>
              </a:ext>
            </a:extLst>
          </p:cNvPr>
          <p:cNvSpPr txBox="1">
            <a:spLocks/>
          </p:cNvSpPr>
          <p:nvPr/>
        </p:nvSpPr>
        <p:spPr>
          <a:xfrm>
            <a:off x="7422523" y="2555857"/>
            <a:ext cx="3733802" cy="3750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FILME DE HERÓI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D94E385-E4E9-3C31-6BF5-65E88A83FBCD}"/>
              </a:ext>
            </a:extLst>
          </p:cNvPr>
          <p:cNvSpPr txBox="1">
            <a:spLocks/>
          </p:cNvSpPr>
          <p:nvPr/>
        </p:nvSpPr>
        <p:spPr>
          <a:xfrm>
            <a:off x="6096001" y="2555857"/>
            <a:ext cx="1231007" cy="8437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/>
              <a:t>3</a:t>
            </a:r>
          </a:p>
          <a:p>
            <a:pPr algn="ctr"/>
            <a:r>
              <a:rPr lang="pt-BR" sz="2400" dirty="0"/>
              <a:t>JANEIRO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9112609-E4D7-239D-F1EC-77225CDD7CCE}"/>
              </a:ext>
            </a:extLst>
          </p:cNvPr>
          <p:cNvSpPr txBox="1">
            <a:spLocks/>
          </p:cNvSpPr>
          <p:nvPr/>
        </p:nvSpPr>
        <p:spPr>
          <a:xfrm>
            <a:off x="7422523" y="3024562"/>
            <a:ext cx="3733802" cy="3750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Quarta, 16h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688F870A-7F53-468E-4133-98EFDC4FD19F}"/>
              </a:ext>
            </a:extLst>
          </p:cNvPr>
          <p:cNvSpPr txBox="1">
            <a:spLocks/>
          </p:cNvSpPr>
          <p:nvPr/>
        </p:nvSpPr>
        <p:spPr>
          <a:xfrm>
            <a:off x="7422523" y="3493267"/>
            <a:ext cx="3733802" cy="3750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Local, endereço.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6D51547-F609-6EE9-CBA8-43BD9CB502D8}"/>
              </a:ext>
            </a:extLst>
          </p:cNvPr>
          <p:cNvSpPr txBox="1">
            <a:spLocks/>
          </p:cNvSpPr>
          <p:nvPr/>
        </p:nvSpPr>
        <p:spPr>
          <a:xfrm>
            <a:off x="7422523" y="3961972"/>
            <a:ext cx="3733802" cy="3750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Bairro, Cidade, Estado.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A6B2D1EB-81BB-A34F-9D5D-CABC7FF0ADD2}"/>
              </a:ext>
            </a:extLst>
          </p:cNvPr>
          <p:cNvSpPr txBox="1">
            <a:spLocks/>
          </p:cNvSpPr>
          <p:nvPr/>
        </p:nvSpPr>
        <p:spPr>
          <a:xfrm>
            <a:off x="6096000" y="3493267"/>
            <a:ext cx="1231007" cy="8437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/>
              <a:t>SALVAR</a:t>
            </a:r>
          </a:p>
        </p:txBody>
      </p:sp>
    </p:spTree>
    <p:extLst>
      <p:ext uri="{BB962C8B-B14F-4D97-AF65-F5344CB8AC3E}">
        <p14:creationId xmlns:p14="http://schemas.microsoft.com/office/powerpoint/2010/main" val="127764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B82C6-0EDB-3115-9CEB-607AE7D6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7172459" cy="375031"/>
          </a:xfrm>
          <a:solidFill>
            <a:schemeClr val="bg2">
              <a:lumMod val="75000"/>
              <a:alpha val="84000"/>
            </a:schemeClr>
          </a:solidFill>
          <a:ln w="15875" cap="rnd">
            <a:solidFill>
              <a:schemeClr val="bg1">
                <a:lumMod val="95000"/>
              </a:schemeClr>
            </a:solidFill>
            <a:beve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BR" sz="2400" dirty="0"/>
              <a:t>NOME DA PESSOA, APELIDO OU COMO QUER SER CHAMADO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AB42145-486A-EE77-A436-C60A5273D9EE}"/>
              </a:ext>
            </a:extLst>
          </p:cNvPr>
          <p:cNvSpPr txBox="1">
            <a:spLocks/>
          </p:cNvSpPr>
          <p:nvPr/>
        </p:nvSpPr>
        <p:spPr>
          <a:xfrm>
            <a:off x="838200" y="1149742"/>
            <a:ext cx="1428482" cy="3750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/>
              <a:t>HOJE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97EBA0F-F90A-0D1F-E843-B3543FBF5070}"/>
              </a:ext>
            </a:extLst>
          </p:cNvPr>
          <p:cNvSpPr txBox="1">
            <a:spLocks/>
          </p:cNvSpPr>
          <p:nvPr/>
        </p:nvSpPr>
        <p:spPr>
          <a:xfrm>
            <a:off x="2357907" y="1149742"/>
            <a:ext cx="1428482" cy="3750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/>
              <a:t>AMANHÃ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0503C91-7259-C4CD-ABA0-F28D2E01A648}"/>
              </a:ext>
            </a:extLst>
          </p:cNvPr>
          <p:cNvSpPr txBox="1">
            <a:spLocks/>
          </p:cNvSpPr>
          <p:nvPr/>
        </p:nvSpPr>
        <p:spPr>
          <a:xfrm>
            <a:off x="3877614" y="1149742"/>
            <a:ext cx="2020910" cy="3750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/>
              <a:t>ESTA SEMANA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0FFE4BE-BA96-ADED-945C-B119E6E699FD}"/>
              </a:ext>
            </a:extLst>
          </p:cNvPr>
          <p:cNvSpPr txBox="1">
            <a:spLocks/>
          </p:cNvSpPr>
          <p:nvPr/>
        </p:nvSpPr>
        <p:spPr>
          <a:xfrm>
            <a:off x="5989749" y="1149742"/>
            <a:ext cx="2020910" cy="3750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/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PRÓX. FDS.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AA29C40-AA39-A7CA-D4D2-3366393BDB4B}"/>
              </a:ext>
            </a:extLst>
          </p:cNvPr>
          <p:cNvSpPr txBox="1">
            <a:spLocks/>
          </p:cNvSpPr>
          <p:nvPr/>
        </p:nvSpPr>
        <p:spPr>
          <a:xfrm>
            <a:off x="838199" y="2087152"/>
            <a:ext cx="5060325" cy="3750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/>
              <a:t>PESSOAS CONHECIDAS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82B5C3A-8345-3109-1565-EE2CA912BBB5}"/>
              </a:ext>
            </a:extLst>
          </p:cNvPr>
          <p:cNvSpPr txBox="1">
            <a:spLocks/>
          </p:cNvSpPr>
          <p:nvPr/>
        </p:nvSpPr>
        <p:spPr>
          <a:xfrm>
            <a:off x="2164722" y="2555857"/>
            <a:ext cx="3733802" cy="3750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NOME DA PESSOA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E36C835-22D0-E476-F6DC-2A8A94837FBC}"/>
              </a:ext>
            </a:extLst>
          </p:cNvPr>
          <p:cNvSpPr txBox="1">
            <a:spLocks/>
          </p:cNvSpPr>
          <p:nvPr/>
        </p:nvSpPr>
        <p:spPr>
          <a:xfrm>
            <a:off x="2164722" y="3024562"/>
            <a:ext cx="3733802" cy="3750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Sábado, 14h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5434BF5-1DE7-42CA-0F6B-6A31ED854A39}"/>
              </a:ext>
            </a:extLst>
          </p:cNvPr>
          <p:cNvSpPr txBox="1">
            <a:spLocks/>
          </p:cNvSpPr>
          <p:nvPr/>
        </p:nvSpPr>
        <p:spPr>
          <a:xfrm>
            <a:off x="2164722" y="3493267"/>
            <a:ext cx="3733802" cy="3750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Local, endereço.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D90EC672-C883-C833-60C9-D61056626226}"/>
              </a:ext>
            </a:extLst>
          </p:cNvPr>
          <p:cNvSpPr txBox="1">
            <a:spLocks/>
          </p:cNvSpPr>
          <p:nvPr/>
        </p:nvSpPr>
        <p:spPr>
          <a:xfrm>
            <a:off x="2164722" y="3961972"/>
            <a:ext cx="3733802" cy="3750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Bairro, Cidade, Estado.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8DBC35D-C89C-DB3D-BBA7-F944F9D28723}"/>
              </a:ext>
            </a:extLst>
          </p:cNvPr>
          <p:cNvSpPr txBox="1">
            <a:spLocks/>
          </p:cNvSpPr>
          <p:nvPr/>
        </p:nvSpPr>
        <p:spPr>
          <a:xfrm>
            <a:off x="7422523" y="2555857"/>
            <a:ext cx="3733802" cy="3750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FILME DE HERÓI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D94E385-E4E9-3C31-6BF5-65E88A83FBCD}"/>
              </a:ext>
            </a:extLst>
          </p:cNvPr>
          <p:cNvSpPr txBox="1">
            <a:spLocks/>
          </p:cNvSpPr>
          <p:nvPr/>
        </p:nvSpPr>
        <p:spPr>
          <a:xfrm>
            <a:off x="6096001" y="2555857"/>
            <a:ext cx="1231007" cy="8437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/>
              <a:t>3</a:t>
            </a:r>
          </a:p>
          <a:p>
            <a:pPr algn="ctr"/>
            <a:r>
              <a:rPr lang="pt-BR" sz="2400" dirty="0"/>
              <a:t>JANEIRO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9112609-E4D7-239D-F1EC-77225CDD7CCE}"/>
              </a:ext>
            </a:extLst>
          </p:cNvPr>
          <p:cNvSpPr txBox="1">
            <a:spLocks/>
          </p:cNvSpPr>
          <p:nvPr/>
        </p:nvSpPr>
        <p:spPr>
          <a:xfrm>
            <a:off x="7422523" y="3024562"/>
            <a:ext cx="3733802" cy="3750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Quarta, 16h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688F870A-7F53-468E-4133-98EFDC4FD19F}"/>
              </a:ext>
            </a:extLst>
          </p:cNvPr>
          <p:cNvSpPr txBox="1">
            <a:spLocks/>
          </p:cNvSpPr>
          <p:nvPr/>
        </p:nvSpPr>
        <p:spPr>
          <a:xfrm>
            <a:off x="7422523" y="3493267"/>
            <a:ext cx="3733802" cy="3750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Local, endereço.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6D51547-F609-6EE9-CBA8-43BD9CB502D8}"/>
              </a:ext>
            </a:extLst>
          </p:cNvPr>
          <p:cNvSpPr txBox="1">
            <a:spLocks/>
          </p:cNvSpPr>
          <p:nvPr/>
        </p:nvSpPr>
        <p:spPr>
          <a:xfrm>
            <a:off x="7422523" y="3961972"/>
            <a:ext cx="3733802" cy="3750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Bairro, Cidade, Estado.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A6B2D1EB-81BB-A34F-9D5D-CABC7FF0ADD2}"/>
              </a:ext>
            </a:extLst>
          </p:cNvPr>
          <p:cNvSpPr txBox="1">
            <a:spLocks/>
          </p:cNvSpPr>
          <p:nvPr/>
        </p:nvSpPr>
        <p:spPr>
          <a:xfrm>
            <a:off x="6096000" y="3493267"/>
            <a:ext cx="1231007" cy="8437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/>
              <a:t>SALVAR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65A5AA1-EBF1-4E52-39B9-0F6872BEAA38}"/>
              </a:ext>
            </a:extLst>
          </p:cNvPr>
          <p:cNvSpPr/>
          <p:nvPr/>
        </p:nvSpPr>
        <p:spPr>
          <a:xfrm>
            <a:off x="8305177" y="353010"/>
            <a:ext cx="1968494" cy="19684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7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t-BR" sz="2400" dirty="0"/>
              <a:t>FOTO DE PERFIL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pt-BR" sz="2400" dirty="0">
              <a:solidFill>
                <a:schemeClr val="dk1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BB3096C-B4DA-E8E5-7E4B-9CDE144CED13}"/>
              </a:ext>
            </a:extLst>
          </p:cNvPr>
          <p:cNvSpPr/>
          <p:nvPr/>
        </p:nvSpPr>
        <p:spPr>
          <a:xfrm>
            <a:off x="741176" y="2555857"/>
            <a:ext cx="1226069" cy="122606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pt-BR" sz="1400" dirty="0"/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pt-BR" sz="1400" dirty="0"/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pt-BR" sz="1400" dirty="0"/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t-BR" sz="1400" dirty="0"/>
              <a:t>FOTO DE PERFIL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pt-BR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60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114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PESQUISE UM EVENTO OU CIDADE</vt:lpstr>
      <vt:lpstr>NOME DA PESSOA, APELIDO OU COMO QUER SER CHAMADO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davimario</dc:creator>
  <cp:lastModifiedBy>davimario</cp:lastModifiedBy>
  <cp:revision>3</cp:revision>
  <dcterms:created xsi:type="dcterms:W3CDTF">2022-05-03T13:30:08Z</dcterms:created>
  <dcterms:modified xsi:type="dcterms:W3CDTF">2022-05-03T23:48:27Z</dcterms:modified>
</cp:coreProperties>
</file>