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30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91E1-01EE-46E3-8AE3-D80529C5619A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6912-FAC5-4A09-8795-D0E6FC1EE1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060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91E1-01EE-46E3-8AE3-D80529C5619A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6912-FAC5-4A09-8795-D0E6FC1EE1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7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91E1-01EE-46E3-8AE3-D80529C5619A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6912-FAC5-4A09-8795-D0E6FC1EE1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582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91E1-01EE-46E3-8AE3-D80529C5619A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6912-FAC5-4A09-8795-D0E6FC1EE1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22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91E1-01EE-46E3-8AE3-D80529C5619A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6912-FAC5-4A09-8795-D0E6FC1EE1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4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91E1-01EE-46E3-8AE3-D80529C5619A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6912-FAC5-4A09-8795-D0E6FC1EE1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69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91E1-01EE-46E3-8AE3-D80529C5619A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6912-FAC5-4A09-8795-D0E6FC1EE1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9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91E1-01EE-46E3-8AE3-D80529C5619A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6912-FAC5-4A09-8795-D0E6FC1EE1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24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91E1-01EE-46E3-8AE3-D80529C5619A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6912-FAC5-4A09-8795-D0E6FC1EE1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06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91E1-01EE-46E3-8AE3-D80529C5619A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6912-FAC5-4A09-8795-D0E6FC1EE1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365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91E1-01EE-46E3-8AE3-D80529C5619A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6912-FAC5-4A09-8795-D0E6FC1EE1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8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891E1-01EE-46E3-8AE3-D80529C5619A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B6912-FAC5-4A09-8795-D0E6FC1EE1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632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canyon, colorful&#10;&#10;Description automatically generated">
            <a:extLst>
              <a:ext uri="{FF2B5EF4-FFF2-40B4-BE49-F238E27FC236}">
                <a16:creationId xmlns:a16="http://schemas.microsoft.com/office/drawing/2014/main" id="{1AEFFB5C-E8E0-7E8C-9935-F08126409E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" t="77911" r="1888"/>
          <a:stretch/>
        </p:blipFill>
        <p:spPr>
          <a:xfrm rot="10800000" flipH="1">
            <a:off x="-345993" y="7617281"/>
            <a:ext cx="7519862" cy="2288718"/>
          </a:xfrm>
          <a:prstGeom prst="rect">
            <a:avLst/>
          </a:prstGeom>
        </p:spPr>
      </p:pic>
      <p:pic>
        <p:nvPicPr>
          <p:cNvPr id="5" name="Picture 4" descr="A picture containing text, canyon, colorful&#10;&#10;Description automatically generated">
            <a:extLst>
              <a:ext uri="{FF2B5EF4-FFF2-40B4-BE49-F238E27FC236}">
                <a16:creationId xmlns:a16="http://schemas.microsoft.com/office/drawing/2014/main" id="{CFB4DEB5-0973-9D14-B52D-1F3B706E69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" t="1133" r="1591"/>
          <a:stretch/>
        </p:blipFill>
        <p:spPr>
          <a:xfrm>
            <a:off x="-315874" y="-74140"/>
            <a:ext cx="7489743" cy="7716137"/>
          </a:xfrm>
          <a:prstGeom prst="rect">
            <a:avLst/>
          </a:prstGeom>
        </p:spPr>
      </p:pic>
      <p:sp>
        <p:nvSpPr>
          <p:cNvPr id="8" name="AutoShape 2" descr="Ínicio - Mestrado ProfLetras">
            <a:extLst>
              <a:ext uri="{FF2B5EF4-FFF2-40B4-BE49-F238E27FC236}">
                <a16:creationId xmlns:a16="http://schemas.microsoft.com/office/drawing/2014/main" id="{1DAF685F-D30B-7E5C-5B4B-D955B92FB6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63900" y="4787900"/>
            <a:ext cx="33020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/>
          <a:p>
            <a:endParaRPr lang="pt-BR" sz="195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64BB75-7031-AB02-0A2A-04A0F3187FB9}"/>
              </a:ext>
            </a:extLst>
          </p:cNvPr>
          <p:cNvGrpSpPr/>
          <p:nvPr/>
        </p:nvGrpSpPr>
        <p:grpSpPr>
          <a:xfrm>
            <a:off x="1774090" y="6728447"/>
            <a:ext cx="3279694" cy="2138426"/>
            <a:chOff x="553990" y="6107661"/>
            <a:chExt cx="3027410" cy="19739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F832AF-393D-0BC2-97D9-0C01EBB58C10}"/>
                </a:ext>
              </a:extLst>
            </p:cNvPr>
            <p:cNvSpPr/>
            <p:nvPr/>
          </p:nvSpPr>
          <p:spPr>
            <a:xfrm>
              <a:off x="553990" y="6372385"/>
              <a:ext cx="3027410" cy="17092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95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A055BB2-3096-AE28-AC26-8488E58E6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5541" y="6569901"/>
              <a:ext cx="1011208" cy="1285411"/>
            </a:xfrm>
            <a:prstGeom prst="rect">
              <a:avLst/>
            </a:prstGeom>
          </p:spPr>
        </p:pic>
        <p:pic>
          <p:nvPicPr>
            <p:cNvPr id="1028" name="Picture 4" descr="UFPB — UNIVERSIDADE FEDERAL DA PARAÍBA - UFPB 11º ECORP - Encontro de  Comunicação Organizacional e Relações Públicas">
              <a:extLst>
                <a:ext uri="{FF2B5EF4-FFF2-40B4-BE49-F238E27FC236}">
                  <a16:creationId xmlns:a16="http://schemas.microsoft.com/office/drawing/2014/main" id="{422FC68A-FFBB-B6EA-CAAD-7F22343429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7695" y="6107661"/>
              <a:ext cx="1440811" cy="1866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3D3CCD7-9D7A-8DD5-06C3-5F1317274AD0}"/>
                </a:ext>
              </a:extLst>
            </p:cNvPr>
            <p:cNvSpPr txBox="1"/>
            <p:nvPr/>
          </p:nvSpPr>
          <p:spPr>
            <a:xfrm>
              <a:off x="2407142" y="7604337"/>
              <a:ext cx="743104" cy="362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950" b="1" dirty="0">
                  <a:latin typeface="Bahnschrift" panose="020B0502040204020203" pitchFamily="34" charset="0"/>
                  <a:cs typeface="Cascadia Code Light" panose="020B0609020000020004" pitchFamily="49" charset="0"/>
                </a:rPr>
                <a:t>UFPB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504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26</TotalTime>
  <Words>1</Words>
  <Application>Microsoft Office PowerPoint</Application>
  <PresentationFormat>A4 Paper (210x297 mm)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</dc:creator>
  <cp:lastModifiedBy>DAVI</cp:lastModifiedBy>
  <cp:revision>2</cp:revision>
  <dcterms:created xsi:type="dcterms:W3CDTF">2023-05-20T20:51:34Z</dcterms:created>
  <dcterms:modified xsi:type="dcterms:W3CDTF">2023-05-20T21:33:16Z</dcterms:modified>
</cp:coreProperties>
</file>