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ide de Título">
    <p:bg>
      <p:bgRef idx="1003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Foto Panorâmica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/>
            </a:gradFill>
            <a:miter lim="800000"/>
          </a:ln>
          <a:effectLst>
            <a:outerShdw blurRad="254000" rotWithShape="0" algn="tl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5299602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ítulo e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itação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 hidden="0"/>
          <p:cNvSpPr txBox="1"/>
          <p:nvPr isPhoto="0" userDrawn="0"/>
        </p:nvSpPr>
        <p:spPr bwMode="auto">
          <a:xfrm>
            <a:off x="10237867" y="274320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488275" y="823337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artão de Nom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itar o Cartão de Nom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 hidden="0"/>
          <p:cNvSpPr txBox="1"/>
          <p:nvPr isPhoto="0" userDrawn="0"/>
        </p:nvSpPr>
        <p:spPr bwMode="auto">
          <a:xfrm>
            <a:off x="10237867" y="274320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488275" y="823337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>
                <a:ln w="3175" cmpd="sng">
                  <a:noFill/>
                </a:ln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0"/>
              </a:spcBef>
              <a:buNone/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Verdadeiro ou Fals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85801" y="3505199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>
                <a:ln w="3175" cmpd="sng">
                  <a:noFill/>
                </a:ln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0"/>
              </a:spcBef>
              <a:buNone/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e Text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  <p:sp>
        <p:nvSpPr>
          <p:cNvPr id="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1" y="609600"/>
            <a:ext cx="10131425" cy="1456267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exto e Títul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658675" y="609599"/>
            <a:ext cx="2158552" cy="5181601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e Conteúd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anchor="ctr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Cabeçalho da Seçã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as Partes de Conteúd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821895" y="2142067"/>
            <a:ext cx="4995332" cy="36491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çã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1"/>
          </p:nvPr>
        </p:nvSpPr>
        <p:spPr bwMode="auto">
          <a:xfrm>
            <a:off x="6096003" y="2226734"/>
            <a:ext cx="4722812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mente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m Branc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údo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m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/>
            </a:gradFill>
            <a:miter lim="800000"/>
          </a:ln>
          <a:effectLst>
            <a:outerShdw blurRad="254000" rotWithShape="0" algn="tl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1" y="2142067"/>
            <a:ext cx="10131425" cy="364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285750" indent="-2857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cap="none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cap="none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cap="none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Ataque </a:t>
            </a:r>
            <a:r>
              <a:rPr lang="pt-BR"/>
              <a:t>ping</a:t>
            </a:r>
            <a:r>
              <a:rPr lang="pt-BR"/>
              <a:t> </a:t>
            </a:r>
            <a:r>
              <a:rPr lang="pt-BR"/>
              <a:t>flood</a:t>
            </a:r>
            <a:endParaRPr lang="pt-BR"/>
          </a:p>
        </p:txBody>
      </p:sp>
      <p:sp>
        <p:nvSpPr>
          <p:cNvPr id="3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1700" b="0" i="0" u="none" strike="noStrike" cap="all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FABRÍCIO STEINLE AMOROSO - RA 191023591</a:t>
            </a:r>
            <a:endParaRPr lang="en-US" sz="1700" b="0" i="0" u="none" strike="noStrike" cap="all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700" b="0" i="0" u="none" strike="noStrike" cap="all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GUSTAVO HENRIQUE STAHL - RA 191026093</a:t>
            </a:r>
            <a:endParaRPr lang="en-US" sz="1700" b="0" i="0" u="none" strike="noStrike" cap="all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700" b="0" i="0" u="none" strike="noStrike" cap="all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RAFAEL MENDES COSTA - RA 171026535 </a:t>
            </a:r>
            <a:endParaRPr lang="en-US" sz="1700" b="0" i="0" u="none" strike="noStrike" cap="all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700" b="0" i="0" u="none" strike="noStrike" cap="all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VINÍCIUS DE PAULA PILAN - RA 191025399</a:t>
            </a:r>
            <a:endParaRPr lang="en-US" sz="1700" b="0" i="0" u="none" strike="noStrike" cap="all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Sobre o ping flood</a:t>
            </a:r>
            <a:endParaRPr/>
          </a:p>
        </p:txBody>
      </p:sp>
      <p:sp>
        <p:nvSpPr>
          <p:cNvPr id="3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Tipo de ataque de negação de serviço</a:t>
            </a:r>
            <a:endParaRPr/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Sobrecarrega um dispositivo </a:t>
            </a:r>
            <a:r>
              <a:rPr lang="pt-BR" b="1"/>
              <a:t>alvo</a:t>
            </a:r>
            <a:r>
              <a:rPr lang="pt-BR"/>
              <a:t> com múltiplos </a:t>
            </a:r>
            <a:r>
              <a:rPr lang="pt-BR"/>
              <a:t>pings</a:t>
            </a:r>
            <a:r>
              <a:rPr lang="pt-BR"/>
              <a:t> – Pacotes de protocolo ICMP</a:t>
            </a:r>
            <a:endParaRPr/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Tipos:</a:t>
            </a:r>
            <a:endParaRPr/>
          </a:p>
          <a:p>
            <a:pPr lvl="1">
              <a:defRPr/>
            </a:pPr>
            <a:r>
              <a:rPr lang="pt-BR" b="1"/>
              <a:t>DoS</a:t>
            </a:r>
            <a:r>
              <a:rPr lang="pt-BR" b="1"/>
              <a:t>: </a:t>
            </a:r>
            <a:r>
              <a:rPr lang="pt-BR"/>
              <a:t>tem como fonte um mesmo IP</a:t>
            </a:r>
            <a:endParaRPr/>
          </a:p>
          <a:p>
            <a:pPr lvl="1">
              <a:defRPr/>
            </a:pPr>
            <a:r>
              <a:rPr lang="pt-BR" b="1"/>
              <a:t>DDoS</a:t>
            </a:r>
            <a:r>
              <a:rPr lang="pt-BR" b="1"/>
              <a:t>:</a:t>
            </a:r>
            <a:r>
              <a:rPr lang="pt-BR"/>
              <a:t> tem como fonte vários IPs diferentes (ataque distribuído)</a:t>
            </a:r>
            <a:endParaRPr/>
          </a:p>
          <a:p>
            <a:pPr lvl="1">
              <a:defRPr/>
            </a:pPr>
            <a:endParaRPr lang="pt-BR"/>
          </a:p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Identificação </a:t>
            </a:r>
            <a:endParaRPr/>
          </a:p>
        </p:txBody>
      </p:sp>
      <p:sp>
        <p:nvSpPr>
          <p:cNvPr id="3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Pacotes ICMP </a:t>
            </a:r>
            <a:endParaRPr/>
          </a:p>
          <a:p>
            <a:pPr lvl="1">
              <a:defRPr/>
            </a:pPr>
            <a:r>
              <a:rPr lang="pt-BR"/>
              <a:t>Vazão dos pacotes (quantidade/tempo) recebidos para um determinado IP destino</a:t>
            </a:r>
            <a:endParaRPr/>
          </a:p>
          <a:p>
            <a:pPr lvl="1">
              <a:defRPr/>
            </a:pPr>
            <a:r>
              <a:rPr lang="pt-BR"/>
              <a:t>Análise IP(s) fonte(s) dos pacotes</a:t>
            </a:r>
            <a:endParaRPr/>
          </a:p>
          <a:p>
            <a:pPr lvl="1">
              <a:defRPr/>
            </a:pPr>
            <a:endParaRPr lang="pt-BR"/>
          </a:p>
          <a:p>
            <a:pPr>
              <a:defRPr/>
            </a:pPr>
            <a:r>
              <a:rPr lang="pt-BR"/>
              <a:t>Filtro:</a:t>
            </a:r>
            <a:endParaRPr/>
          </a:p>
          <a:p>
            <a:pPr lvl="1">
              <a:defRPr/>
            </a:pPr>
            <a:r>
              <a:rPr lang="pt-BR" b="1"/>
              <a:t>icmp</a:t>
            </a:r>
            <a:r>
              <a:rPr lang="pt-BR" b="1"/>
              <a:t> </a:t>
            </a:r>
            <a:r>
              <a:rPr lang="pt-BR"/>
              <a:t>and</a:t>
            </a:r>
            <a:r>
              <a:rPr lang="pt-BR" b="1"/>
              <a:t> </a:t>
            </a:r>
            <a:r>
              <a:rPr lang="pt-BR" b="1"/>
              <a:t>ip.dst</a:t>
            </a:r>
            <a:r>
              <a:rPr lang="pt-BR" b="1"/>
              <a:t> == &lt;IP ALVO DO ATAQUE&gt;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Celestial"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r:embed="rId1"/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 Dos – ping flood</dc:title>
  <dc:subject/>
  <dc:creator>Vinícius Pilan</dc:creator>
  <cp:keywords/>
  <dc:description/>
  <dc:identifier/>
  <dc:language/>
  <cp:lastModifiedBy/>
  <cp:revision>8</cp:revision>
  <dcterms:created xsi:type="dcterms:W3CDTF">2022-06-06T18:03:27Z</dcterms:created>
  <dcterms:modified xsi:type="dcterms:W3CDTF">2022-06-09T12:01:15Z</dcterms:modified>
  <cp:category/>
  <cp:contentStatus/>
  <cp:version/>
</cp:coreProperties>
</file>